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4"/>
  </p:notesMasterIdLst>
  <p:sldIdLst>
    <p:sldId id="374" r:id="rId2"/>
    <p:sldId id="375" r:id="rId3"/>
    <p:sldId id="376" r:id="rId4"/>
    <p:sldId id="377" r:id="rId5"/>
    <p:sldId id="379" r:id="rId6"/>
    <p:sldId id="378" r:id="rId7"/>
    <p:sldId id="380" r:id="rId8"/>
    <p:sldId id="381" r:id="rId9"/>
    <p:sldId id="382" r:id="rId10"/>
    <p:sldId id="386" r:id="rId11"/>
    <p:sldId id="387" r:id="rId12"/>
    <p:sldId id="435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21" r:id="rId48"/>
    <p:sldId id="436" r:id="rId49"/>
    <p:sldId id="388" r:id="rId50"/>
    <p:sldId id="392" r:id="rId51"/>
    <p:sldId id="389" r:id="rId52"/>
    <p:sldId id="390" r:id="rId53"/>
  </p:sldIdLst>
  <p:sldSz cx="9144000" cy="6858000" type="screen4x3"/>
  <p:notesSz cx="6858000" cy="9144000"/>
  <p:embeddedFontLst>
    <p:embeddedFont>
      <p:font typeface="Mathematica1" pitchFamily="2" charset="2"/>
      <p:regular r:id="rId55"/>
      <p:bold r:id="rId56"/>
    </p:embeddedFon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Cambria Math" pitchFamily="18" charset="0"/>
      <p:regular r:id="rId61"/>
    </p:embeddedFont>
    <p:embeddedFont>
      <p:font typeface="Mathematica5" pitchFamily="2" charset="2"/>
      <p:regular r:id="rId62"/>
      <p:bold r:id="rId63"/>
    </p:embeddedFont>
    <p:embeddedFont>
      <p:font typeface="Baskerville Old Face" pitchFamily="18" charset="0"/>
      <p:regular r:id="rId6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00"/>
    <a:srgbClr val="000066"/>
    <a:srgbClr val="663300"/>
    <a:srgbClr val="008000"/>
    <a:srgbClr val="FF0000"/>
    <a:srgbClr val="660066"/>
    <a:srgbClr val="FFB7B7"/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443FE-644E-4140-B421-E3F44AF29B3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39A96-A843-459E-AE0B-8C58035D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D8175-BD3C-460A-8058-CAD0C3ACE0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2332-7EAD-4395-8BD6-5831EDC26D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1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3EC6B-01E4-4FB0-8FF5-B091D78CF6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2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0EB3-5596-474A-9F19-B8D663DAE0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0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A9728B-CF5F-42DF-8035-44E4882C9D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3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5751-C228-4D86-BD65-5BB4E46248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88D45-C449-4743-A955-89892BFD93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2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C3D1D-F5E1-463F-AD25-3EFF79F353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5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24D8C-6E5C-47B9-8F15-5C2658D034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4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744A4-C63D-4B3A-B6CD-9F404446CD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8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F3CA6-3CF9-4870-98BD-5A3EB62863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6F7C-0C5A-46D9-9AE2-86F4273F57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8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44490-E5F0-4B1C-A90D-617A3070A9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9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E742C531-EE4A-43BD-A550-DEB801433E3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077200" cy="1470025"/>
          </a:xfrm>
        </p:spPr>
        <p:txBody>
          <a:bodyPr/>
          <a:lstStyle/>
          <a:p>
            <a:r>
              <a:rPr lang="en-US" sz="4000" dirty="0" smtClean="0"/>
              <a:t>Percolation in self-similar networks</a:t>
            </a:r>
            <a:br>
              <a:rPr lang="en-US" sz="4000" dirty="0" smtClean="0"/>
            </a:br>
            <a:r>
              <a:rPr lang="en-US" sz="2000" i="1" dirty="0"/>
              <a:t>PRL </a:t>
            </a:r>
            <a:r>
              <a:rPr lang="en-US" sz="2000" i="1" dirty="0" smtClean="0"/>
              <a:t>106:048701, 2011</a:t>
            </a:r>
            <a:endParaRPr lang="ru-RU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Dmitri Krioukov</a:t>
            </a:r>
            <a:br>
              <a:rPr lang="en-US" sz="2000" b="1" dirty="0"/>
            </a:br>
            <a:r>
              <a:rPr lang="en-US" sz="2000" dirty="0"/>
              <a:t>CAIDA/UCSD</a:t>
            </a:r>
            <a:br>
              <a:rPr lang="en-US" sz="2000" dirty="0"/>
            </a:br>
            <a:r>
              <a:rPr lang="en-US" sz="1800" b="1" dirty="0" smtClean="0"/>
              <a:t>M</a:t>
            </a:r>
            <a:r>
              <a:rPr lang="en-US" sz="1800" b="1" dirty="0"/>
              <a:t>. </a:t>
            </a:r>
            <a:r>
              <a:rPr lang="en-US" sz="1800" b="1" dirty="0">
                <a:cs typeface="Arial" charset="0"/>
              </a:rPr>
              <a:t>Á. </a:t>
            </a:r>
            <a:r>
              <a:rPr lang="en-US" sz="1800" b="1" dirty="0"/>
              <a:t>Serrano, M. </a:t>
            </a:r>
            <a:r>
              <a:rPr lang="en-US" sz="1800" b="1" dirty="0" err="1"/>
              <a:t>Bogu</a:t>
            </a:r>
            <a:r>
              <a:rPr lang="en-US" sz="1800" b="1" dirty="0" err="1">
                <a:cs typeface="Times New Roman" pitchFamily="18" charset="0"/>
              </a:rPr>
              <a:t>ñá</a:t>
            </a:r>
            <a:r>
              <a:rPr lang="en-US" sz="1800" b="1" dirty="0">
                <a:cs typeface="Times New Roman" pitchFamily="18" charset="0"/>
              </a:rPr>
              <a:t/>
            </a:r>
            <a:br>
              <a:rPr lang="en-US" sz="1800" b="1" dirty="0">
                <a:cs typeface="Times New Roman" pitchFamily="18" charset="0"/>
              </a:rPr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000" dirty="0"/>
              <a:t> </a:t>
            </a:r>
            <a:r>
              <a:rPr lang="en-US" sz="2000" dirty="0" err="1" smtClean="0"/>
              <a:t>NetSci</a:t>
            </a:r>
            <a:r>
              <a:rPr lang="en-US" sz="2000" dirty="0" smtClean="0"/>
              <a:t>, Budapest, June 2011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51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general geometric network model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model networks with any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degree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Power-law degree distribution exponent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Clustering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Subsumes many popular random graph models as limiting regimes with degenerate geometries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a well-defined thermodynamic limit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Nodes cover all the hyperbolic plane</a:t>
            </a:r>
          </a:p>
          <a:p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What about rescaling?</a:t>
            </a:r>
            <a:endParaRPr lang="en-US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Rescaling transformation </a:t>
            </a:r>
            <a:r>
              <a:rPr lang="en-US" dirty="0" smtClean="0">
                <a:sym typeface="Mathematica1"/>
              </a:rPr>
              <a:t>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simple: just throw out nodes of degrees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 &gt; 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71" name="Picture 83" descr="C:\cygwin\home\Administrator\Papers\2008\hyperbolics\matlab\graph_resca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70" name="Picture 82" descr="C:\cygwin\home\Administrator\Papers\2008\hyperbolics\matlab\graph_ag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spect="1"/>
              </p:cNvSpPr>
              <p:nvPr/>
            </p:nvSpPr>
            <p:spPr>
              <a:xfrm>
                <a:off x="0" y="4482"/>
                <a:ext cx="2819400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>
                              <a:solidFill>
                                <a:srgbClr val="A50021"/>
                              </a:solidFill>
                              <a:latin typeface="Cambria Math"/>
                              <a:sym typeface="Mathematica1"/>
                            </a:rPr>
                            <m:t>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A5002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A50021"/>
                          </a:solidFill>
                          <a:latin typeface="Cambria Math"/>
                        </a:rPr>
                        <m:t>𝑁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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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solidFill>
                                <a:srgbClr val="A50021"/>
                              </a:solidFill>
                              <a:latin typeface="Cambria Math"/>
                              <a:sym typeface="Mathematica1"/>
                            </a:rPr>
                            <m:t>−1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A50021"/>
                  </a:solidFill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82"/>
                <a:ext cx="2819400" cy="11446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353300" y="6394"/>
            <a:ext cx="1790700" cy="1094799"/>
            <a:chOff x="7353300" y="6394"/>
            <a:chExt cx="1790700" cy="1094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>
                  <a:spLocks noChangeAspect="1"/>
                </p:cNvSpPr>
                <p:nvPr/>
              </p:nvSpPr>
              <p:spPr>
                <a:xfrm>
                  <a:off x="7563524" y="6394"/>
                  <a:ext cx="1351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33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3300"/>
                                </a:solidFill>
                                <a:latin typeface="Cambria Math"/>
                                <a:sym typeface="Mathematica1"/>
                              </a:rPr>
                              <m:t>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3300"/>
                                </a:solidFill>
                                <a:latin typeface="Cambria Math"/>
                                <a:sym typeface="Mathematica1"/>
                              </a:rPr>
                              <m:t>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>
                            <a:solidFill>
                              <a:srgbClr val="003300"/>
                            </a:solidFill>
                            <a:latin typeface="Cambria Math"/>
                            <a:sym typeface="Mathematica1"/>
                          </a:rPr>
                          <m:t></m:t>
                        </m:r>
                      </m:oMath>
                    </m:oMathPara>
                  </a14:m>
                  <a:endParaRPr lang="en-US" sz="2800" dirty="0">
                    <a:solidFill>
                      <a:srgbClr val="003300"/>
                    </a:solidFill>
                    <a:latin typeface="Baskerville Old Face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524" y="6394"/>
                  <a:ext cx="135187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>
                  <a:spLocks noChangeAspect="1"/>
                </p:cNvSpPr>
                <p:nvPr/>
              </p:nvSpPr>
              <p:spPr>
                <a:xfrm>
                  <a:off x="7353300" y="577973"/>
                  <a:ext cx="17907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33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srgbClr val="0033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b>
                            <m:r>
                              <a:rPr lang="en-US" sz="2800">
                                <a:solidFill>
                                  <a:srgbClr val="003300"/>
                                </a:solidFill>
                                <a:latin typeface="Cambria Math"/>
                                <a:sym typeface="Mathematica1"/>
                              </a:rPr>
                              <m:t>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0033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33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rgbClr val="003300"/>
                    </a:solidFill>
                    <a:latin typeface="Baskerville Old Face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3300" y="577973"/>
                  <a:ext cx="17907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>
                <a:spLocks noChangeAspect="1"/>
              </p:cNvSpPr>
              <p:nvPr/>
            </p:nvSpPr>
            <p:spPr>
              <a:xfrm>
                <a:off x="0" y="5717570"/>
                <a:ext cx="325002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b>
                          <m:r>
                            <a:rPr lang="en-US" sz="2800">
                              <a:solidFill>
                                <a:srgbClr val="000066"/>
                              </a:solidFill>
                              <a:latin typeface="Cambria Math"/>
                              <a:sym typeface="Mathematica1"/>
                            </a:rPr>
                            <m:t>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66"/>
                          </a:solidFill>
                          <a:latin typeface="Cambria Math"/>
                          <a:sym typeface="Mathematica1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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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66"/>
                              </a:solidFill>
                              <a:latin typeface="Cambria Math"/>
                              <a:sym typeface="Mathematica1"/>
                            </a:rPr>
                            <m:t>3−</m:t>
                          </m:r>
                          <m:r>
                            <a:rPr lang="en-US" sz="2800">
                              <a:solidFill>
                                <a:srgbClr val="000066"/>
                              </a:solidFill>
                              <a:latin typeface="Cambria Math"/>
                              <a:sym typeface="Mathematica1"/>
                            </a:rPr>
                            <m:t>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66"/>
                  </a:solidFill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17570"/>
                <a:ext cx="3250024" cy="1145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6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4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2" descr="C:\cygwin\home\Administrator\Papers\2008\hyperbolics\matlab\graph_ag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cygwin\home\Administrator\Papers\2008\hyperbolics\matlab\graph_rescaled_RT=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9155" cy="54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cygwin\home\Administrator\Papers\2008\hyperbolics\matlab\graph_rescaled_RT=14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9155" cy="54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cygwin\home\Administrator\Papers\2008\hyperbolics\matlab\graph_rescaled_RT=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9155" cy="54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cygwin\home\Administrator\Papers\2008\hyperbolics\matlab\graph_rescaled_RT=13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cygwin\home\Administrator\Papers\2008\hyperbolics\matlab\graph_rescaled_RT=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cygwin\home\Administrator\Papers\2008\hyperbolics\matlab\graph_rescaled_RT=12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Percolation is one of the most fundamental and best-studied critical phenomena in nature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networks: the critical parameter is often average degree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there is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such that: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many small connected components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 giant connected component emerges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be zero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smaller the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more robust is the network with respect to random damage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cygwin\home\Administrator\Papers\2008\hyperbolics\matlab\graph_rescaled_RT=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cygwin\home\Administrator\Papers\2008\hyperbolics\matlab\graph_rescaled_RT=11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cygwin\home\Administrator\Papers\2008\hyperbolics\matlab\graph_rescaled_RT=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:\cygwin\home\Administrator\Papers\2008\hyperbolics\matlab\graph_rescaled_RT=10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cygwin\home\Administrator\Papers\2008\hyperbolics\matlab\graph_rescaled_RT=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cygwin\home\Administrator\Papers\2008\hyperbolics\matlab\graph_rescaled_RT=9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cygwin\home\Administrator\Papers\2008\hyperbolics\matlab\graph_rescaled_RT=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cygwin\home\Administrator\Papers\2008\hyperbolics\matlab\graph_rescaled_RT=8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cygwin\home\Administrator\Papers\2008\hyperbolics\matlab\graph_rescaled_RT=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cygwin\home\Administrator\Papers\2008\hyperbolics\matlab\graph_rescaled_RT=7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based on tree-like approximations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Employing generating functions for branching processes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Ok, for zero-clustering networks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Configuration model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Preferential attachment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ok for strongly clustered networks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 networks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Newman-Gleeson: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target concentration of subgraphs, but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network is tree-like at the subgraph level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distribution of the number of triangles overlapping over an edge is scale-free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:\cygwin\home\Administrator\Papers\2008\hyperbolics\matlab\graph_rescaled_RT=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cygwin\home\Administrator\Papers\2008\hyperbolics\matlab\graph_rescaled_RT=7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cygwin\home\Administrator\Papers\2008\hyperbolics\matlab\graph_rescaled_RT=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cygwin\home\Administrator\Papers\2008\hyperbolics\matlab\graph_rescaled_RT=8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cygwin\home\Administrator\Papers\2008\hyperbolics\matlab\graph_rescaled_RT=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cygwin\home\Administrator\Papers\2008\hyperbolics\matlab\graph_rescaled_RT=9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cygwin\home\Administrator\Papers\2008\hyperbolics\matlab\graph_rescaled_RT=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:\cygwin\home\Administrator\Papers\2008\hyperbolics\matlab\graph_rescaled_RT=10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cygwin\home\Administrator\Papers\2008\hyperbolics\matlab\graph_rescaled_RT=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cygwin\home\Administrator\Papers\2008\hyperbolics\matlab\graph_rescaled_RT=11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percolation universality classes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is seemingly difficult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Details seem to prevail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Few results are available for some networks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cygwin\home\Administrator\Papers\2008\hyperbolics\matlab\graph_rescaled_RT=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cygwin\home\Administrator\Papers\2008\hyperbolics\matlab\graph_rescaled_RT=12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cygwin\home\Administrator\Papers\2008\hyperbolics\matlab\graph_rescaled_RT=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cygwin\home\Administrator\Papers\2008\hyperbolics\matlab\graph_rescaled_RT=13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cygwin\home\Administrator\Papers\2008\hyperbolics\matlab\graph_rescaled_RT=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9155" cy="54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cygwin\home\Administrator\Papers\2008\hyperbolics\matlab\graph_rescaled_RT=14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9155" cy="54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cygwin\home\Administrator\Papers\2008\hyperbolics\matlab\graph_rescaled_RT=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9155" cy="54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2" descr="C:\cygwin\home\Administrator\Papers\2008\hyperbolics\matlab\graph_ag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71" name="Picture 83" descr="C:\cygwin\home\Administrator\Papers\2008\hyperbolics\matlab\graph_resca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spect="1"/>
              </p:cNvSpPr>
              <p:nvPr/>
            </p:nvSpPr>
            <p:spPr>
              <a:xfrm>
                <a:off x="6345086" y="5538664"/>
                <a:ext cx="2798914" cy="131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  <a:sym typeface="Mathematica1"/>
                                </a:rPr>
                                <m:t>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6633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663300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rgbClr val="663300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3−</m:t>
                              </m:r>
                              <m:r>
                                <a:rPr lang="en-US" sz="2800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  <a:sym typeface="Mathematica1"/>
                                </a:rPr>
                                <m:t></m:t>
                              </m:r>
                            </m:num>
                            <m:den>
                              <m:r>
                                <a:rPr lang="en-US" sz="2800">
                                  <a:solidFill>
                                    <a:srgbClr val="663300"/>
                                  </a:solidFill>
                                  <a:latin typeface="Cambria Math"/>
                                  <a:sym typeface="Mathematica1"/>
                                </a:rPr>
                                <m:t></m:t>
                              </m:r>
                              <m:r>
                                <a:rPr lang="en-US" sz="2800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  <a:sym typeface="Mathematica1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663300"/>
                  </a:solidFill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086" y="5538664"/>
                <a:ext cx="2798914" cy="13193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spect="1"/>
              </p:cNvSpPr>
              <p:nvPr/>
            </p:nvSpPr>
            <p:spPr>
              <a:xfrm>
                <a:off x="0" y="4482"/>
                <a:ext cx="2819400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>
                              <a:solidFill>
                                <a:srgbClr val="A50021"/>
                              </a:solidFill>
                              <a:latin typeface="Cambria Math"/>
                              <a:sym typeface="Mathematica1"/>
                            </a:rPr>
                            <m:t>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A5002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A50021"/>
                          </a:solidFill>
                          <a:latin typeface="Cambria Math"/>
                        </a:rPr>
                        <m:t>𝑁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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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solidFill>
                                <a:srgbClr val="A50021"/>
                              </a:solidFill>
                              <a:latin typeface="Cambria Math"/>
                              <a:sym typeface="Mathematica1"/>
                            </a:rPr>
                            <m:t>−1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A50021"/>
                  </a:solidFill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82"/>
                <a:ext cx="2819400" cy="11446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353300" y="6394"/>
            <a:ext cx="1790700" cy="1094799"/>
            <a:chOff x="7353300" y="6394"/>
            <a:chExt cx="1790700" cy="1094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>
                  <a:spLocks noChangeAspect="1"/>
                </p:cNvSpPr>
                <p:nvPr/>
              </p:nvSpPr>
              <p:spPr>
                <a:xfrm>
                  <a:off x="7563524" y="6394"/>
                  <a:ext cx="1351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33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3300"/>
                                </a:solidFill>
                                <a:latin typeface="Cambria Math"/>
                                <a:sym typeface="Mathematica1"/>
                              </a:rPr>
                              <m:t>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3300"/>
                                </a:solidFill>
                                <a:latin typeface="Cambria Math"/>
                                <a:sym typeface="Mathematica1"/>
                              </a:rPr>
                              <m:t>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>
                            <a:solidFill>
                              <a:srgbClr val="003300"/>
                            </a:solidFill>
                            <a:latin typeface="Cambria Math"/>
                            <a:sym typeface="Mathematica1"/>
                          </a:rPr>
                          <m:t></m:t>
                        </m:r>
                      </m:oMath>
                    </m:oMathPara>
                  </a14:m>
                  <a:endParaRPr lang="en-US" sz="2800" dirty="0">
                    <a:solidFill>
                      <a:srgbClr val="003300"/>
                    </a:solidFill>
                    <a:latin typeface="Baskerville Old Face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524" y="6394"/>
                  <a:ext cx="135187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>
                  <a:spLocks noChangeAspect="1"/>
                </p:cNvSpPr>
                <p:nvPr/>
              </p:nvSpPr>
              <p:spPr>
                <a:xfrm>
                  <a:off x="7353300" y="577973"/>
                  <a:ext cx="17907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33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srgbClr val="0033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b>
                            <m:r>
                              <a:rPr lang="en-US" sz="2800">
                                <a:solidFill>
                                  <a:srgbClr val="003300"/>
                                </a:solidFill>
                                <a:latin typeface="Cambria Math"/>
                                <a:sym typeface="Mathematica1"/>
                              </a:rPr>
                              <m:t>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0033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33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rgbClr val="003300"/>
                    </a:solidFill>
                    <a:latin typeface="Baskerville Old Face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3300" y="577973"/>
                  <a:ext cx="17907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>
                <a:spLocks noChangeAspect="1"/>
              </p:cNvSpPr>
              <p:nvPr/>
            </p:nvSpPr>
            <p:spPr>
              <a:xfrm>
                <a:off x="0" y="5717570"/>
                <a:ext cx="325002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b>
                          <m:r>
                            <a:rPr lang="en-US" sz="2800">
                              <a:solidFill>
                                <a:srgbClr val="000066"/>
                              </a:solidFill>
                              <a:latin typeface="Cambria Math"/>
                              <a:sym typeface="Mathematica1"/>
                            </a:rPr>
                            <m:t>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66"/>
                          </a:solidFill>
                          <a:latin typeface="Cambria Math"/>
                          <a:sym typeface="Mathematica1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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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sym typeface="Mathematica1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66"/>
                              </a:solidFill>
                              <a:latin typeface="Cambria Math"/>
                              <a:sym typeface="Mathematica1"/>
                            </a:rPr>
                            <m:t>3−</m:t>
                          </m:r>
                          <m:r>
                            <a:rPr lang="en-US" sz="2800">
                              <a:solidFill>
                                <a:srgbClr val="000066"/>
                              </a:solidFill>
                              <a:latin typeface="Cambria Math"/>
                              <a:sym typeface="Mathematica1"/>
                            </a:rPr>
                            <m:t>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66"/>
                  </a:solidFill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17570"/>
                <a:ext cx="3250024" cy="1145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62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C:\Users\Administrator\Documents\My Documents\work\percolations\real_net_fig\dokat\k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5387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828800" y="1603722"/>
            <a:ext cx="5486400" cy="27432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28800" y="1603722"/>
            <a:ext cx="5486400" cy="2743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Conformal invariance</a:t>
            </a:r>
            <a:br>
              <a:rPr lang="en-US" dirty="0" smtClean="0"/>
            </a:br>
            <a:r>
              <a:rPr lang="en-US" dirty="0" smtClean="0"/>
              <a:t>and percolation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28800" y="1600200"/>
            <a:ext cx="5486400" cy="2743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67000" y="1828800"/>
            <a:ext cx="3810000" cy="2293044"/>
          </a:xfrm>
          <a:custGeom>
            <a:avLst/>
            <a:gdLst>
              <a:gd name="connsiteX0" fmla="*/ 1363190 w 1639815"/>
              <a:gd name="connsiteY0" fmla="*/ 176733 h 1982481"/>
              <a:gd name="connsiteX1" fmla="*/ 1363190 w 1639815"/>
              <a:gd name="connsiteY1" fmla="*/ 176733 h 1982481"/>
              <a:gd name="connsiteX2" fmla="*/ 1355506 w 1639815"/>
              <a:gd name="connsiteY2" fmla="*/ 107577 h 1982481"/>
              <a:gd name="connsiteX3" fmla="*/ 1347822 w 1639815"/>
              <a:gd name="connsiteY3" fmla="*/ 84525 h 1982481"/>
              <a:gd name="connsiteX4" fmla="*/ 1309402 w 1639815"/>
              <a:gd name="connsiteY4" fmla="*/ 76841 h 1982481"/>
              <a:gd name="connsiteX5" fmla="*/ 1286350 w 1639815"/>
              <a:gd name="connsiteY5" fmla="*/ 69157 h 1982481"/>
              <a:gd name="connsiteX6" fmla="*/ 1232561 w 1639815"/>
              <a:gd name="connsiteY6" fmla="*/ 61473 h 1982481"/>
              <a:gd name="connsiteX7" fmla="*/ 1132669 w 1639815"/>
              <a:gd name="connsiteY7" fmla="*/ 38420 h 1982481"/>
              <a:gd name="connsiteX8" fmla="*/ 1086565 w 1639815"/>
              <a:gd name="connsiteY8" fmla="*/ 23052 h 1982481"/>
              <a:gd name="connsiteX9" fmla="*/ 1040461 w 1639815"/>
              <a:gd name="connsiteY9" fmla="*/ 15368 h 1982481"/>
              <a:gd name="connsiteX10" fmla="*/ 971304 w 1639815"/>
              <a:gd name="connsiteY10" fmla="*/ 0 h 1982481"/>
              <a:gd name="connsiteX11" fmla="*/ 579419 w 1639815"/>
              <a:gd name="connsiteY11" fmla="*/ 7684 h 1982481"/>
              <a:gd name="connsiteX12" fmla="*/ 533314 w 1639815"/>
              <a:gd name="connsiteY12" fmla="*/ 15368 h 1982481"/>
              <a:gd name="connsiteX13" fmla="*/ 456474 w 1639815"/>
              <a:gd name="connsiteY13" fmla="*/ 61473 h 1982481"/>
              <a:gd name="connsiteX14" fmla="*/ 410370 w 1639815"/>
              <a:gd name="connsiteY14" fmla="*/ 84525 h 1982481"/>
              <a:gd name="connsiteX15" fmla="*/ 387318 w 1639815"/>
              <a:gd name="connsiteY15" fmla="*/ 92209 h 1982481"/>
              <a:gd name="connsiteX16" fmla="*/ 279741 w 1639815"/>
              <a:gd name="connsiteY16" fmla="*/ 161365 h 1982481"/>
              <a:gd name="connsiteX17" fmla="*/ 210585 w 1639815"/>
              <a:gd name="connsiteY17" fmla="*/ 207469 h 1982481"/>
              <a:gd name="connsiteX18" fmla="*/ 172165 w 1639815"/>
              <a:gd name="connsiteY18" fmla="*/ 245889 h 1982481"/>
              <a:gd name="connsiteX19" fmla="*/ 149113 w 1639815"/>
              <a:gd name="connsiteY19" fmla="*/ 253573 h 1982481"/>
              <a:gd name="connsiteX20" fmla="*/ 87640 w 1639815"/>
              <a:gd name="connsiteY20" fmla="*/ 307362 h 1982481"/>
              <a:gd name="connsiteX21" fmla="*/ 79956 w 1639815"/>
              <a:gd name="connsiteY21" fmla="*/ 330414 h 1982481"/>
              <a:gd name="connsiteX22" fmla="*/ 56904 w 1639815"/>
              <a:gd name="connsiteY22" fmla="*/ 338098 h 1982481"/>
              <a:gd name="connsiteX23" fmla="*/ 41536 w 1639815"/>
              <a:gd name="connsiteY23" fmla="*/ 384202 h 1982481"/>
              <a:gd name="connsiteX24" fmla="*/ 10800 w 1639815"/>
              <a:gd name="connsiteY24" fmla="*/ 445674 h 1982481"/>
              <a:gd name="connsiteX25" fmla="*/ 10800 w 1639815"/>
              <a:gd name="connsiteY25" fmla="*/ 714615 h 1982481"/>
              <a:gd name="connsiteX26" fmla="*/ 26168 w 1639815"/>
              <a:gd name="connsiteY26" fmla="*/ 922084 h 1982481"/>
              <a:gd name="connsiteX27" fmla="*/ 41536 w 1639815"/>
              <a:gd name="connsiteY27" fmla="*/ 983557 h 1982481"/>
              <a:gd name="connsiteX28" fmla="*/ 64588 w 1639815"/>
              <a:gd name="connsiteY28" fmla="*/ 1014293 h 1982481"/>
              <a:gd name="connsiteX29" fmla="*/ 72272 w 1639815"/>
              <a:gd name="connsiteY29" fmla="*/ 1060397 h 1982481"/>
              <a:gd name="connsiteX30" fmla="*/ 95324 w 1639815"/>
              <a:gd name="connsiteY30" fmla="*/ 1114185 h 1982481"/>
              <a:gd name="connsiteX31" fmla="*/ 110692 w 1639815"/>
              <a:gd name="connsiteY31" fmla="*/ 1191026 h 1982481"/>
              <a:gd name="connsiteX32" fmla="*/ 126061 w 1639815"/>
              <a:gd name="connsiteY32" fmla="*/ 1214078 h 1982481"/>
              <a:gd name="connsiteX33" fmla="*/ 133745 w 1639815"/>
              <a:gd name="connsiteY33" fmla="*/ 1237130 h 1982481"/>
              <a:gd name="connsiteX34" fmla="*/ 149113 w 1639815"/>
              <a:gd name="connsiteY34" fmla="*/ 1275550 h 1982481"/>
              <a:gd name="connsiteX35" fmla="*/ 156797 w 1639815"/>
              <a:gd name="connsiteY35" fmla="*/ 1313970 h 1982481"/>
              <a:gd name="connsiteX36" fmla="*/ 164481 w 1639815"/>
              <a:gd name="connsiteY36" fmla="*/ 1398494 h 1982481"/>
              <a:gd name="connsiteX37" fmla="*/ 179849 w 1639815"/>
              <a:gd name="connsiteY37" fmla="*/ 1421547 h 1982481"/>
              <a:gd name="connsiteX38" fmla="*/ 210585 w 1639815"/>
              <a:gd name="connsiteY38" fmla="*/ 1529123 h 1982481"/>
              <a:gd name="connsiteX39" fmla="*/ 225953 w 1639815"/>
              <a:gd name="connsiteY39" fmla="*/ 1582911 h 1982481"/>
              <a:gd name="connsiteX40" fmla="*/ 249005 w 1639815"/>
              <a:gd name="connsiteY40" fmla="*/ 1598279 h 1982481"/>
              <a:gd name="connsiteX41" fmla="*/ 279741 w 1639815"/>
              <a:gd name="connsiteY41" fmla="*/ 1629015 h 1982481"/>
              <a:gd name="connsiteX42" fmla="*/ 318161 w 1639815"/>
              <a:gd name="connsiteY42" fmla="*/ 1667436 h 1982481"/>
              <a:gd name="connsiteX43" fmla="*/ 356582 w 1639815"/>
              <a:gd name="connsiteY43" fmla="*/ 1705856 h 1982481"/>
              <a:gd name="connsiteX44" fmla="*/ 410370 w 1639815"/>
              <a:gd name="connsiteY44" fmla="*/ 1775012 h 1982481"/>
              <a:gd name="connsiteX45" fmla="*/ 471842 w 1639815"/>
              <a:gd name="connsiteY45" fmla="*/ 1813432 h 1982481"/>
              <a:gd name="connsiteX46" fmla="*/ 510262 w 1639815"/>
              <a:gd name="connsiteY46" fmla="*/ 1836484 h 1982481"/>
              <a:gd name="connsiteX47" fmla="*/ 525630 w 1639815"/>
              <a:gd name="connsiteY47" fmla="*/ 1867220 h 1982481"/>
              <a:gd name="connsiteX48" fmla="*/ 564050 w 1639815"/>
              <a:gd name="connsiteY48" fmla="*/ 1882589 h 1982481"/>
              <a:gd name="connsiteX49" fmla="*/ 610155 w 1639815"/>
              <a:gd name="connsiteY49" fmla="*/ 1905641 h 1982481"/>
              <a:gd name="connsiteX50" fmla="*/ 633207 w 1639815"/>
              <a:gd name="connsiteY50" fmla="*/ 1928693 h 1982481"/>
              <a:gd name="connsiteX51" fmla="*/ 671627 w 1639815"/>
              <a:gd name="connsiteY51" fmla="*/ 1951745 h 1982481"/>
              <a:gd name="connsiteX52" fmla="*/ 771519 w 1639815"/>
              <a:gd name="connsiteY52" fmla="*/ 1982481 h 1982481"/>
              <a:gd name="connsiteX53" fmla="*/ 825308 w 1639815"/>
              <a:gd name="connsiteY53" fmla="*/ 1974797 h 1982481"/>
              <a:gd name="connsiteX54" fmla="*/ 863728 w 1639815"/>
              <a:gd name="connsiteY54" fmla="*/ 1959429 h 1982481"/>
              <a:gd name="connsiteX55" fmla="*/ 917516 w 1639815"/>
              <a:gd name="connsiteY55" fmla="*/ 1944061 h 1982481"/>
              <a:gd name="connsiteX56" fmla="*/ 955936 w 1639815"/>
              <a:gd name="connsiteY56" fmla="*/ 1928693 h 1982481"/>
              <a:gd name="connsiteX57" fmla="*/ 1002040 w 1639815"/>
              <a:gd name="connsiteY57" fmla="*/ 1913325 h 1982481"/>
              <a:gd name="connsiteX58" fmla="*/ 1055829 w 1639815"/>
              <a:gd name="connsiteY58" fmla="*/ 1882589 h 1982481"/>
              <a:gd name="connsiteX59" fmla="*/ 1109617 w 1639815"/>
              <a:gd name="connsiteY59" fmla="*/ 1867220 h 1982481"/>
              <a:gd name="connsiteX60" fmla="*/ 1132669 w 1639815"/>
              <a:gd name="connsiteY60" fmla="*/ 1851852 h 1982481"/>
              <a:gd name="connsiteX61" fmla="*/ 1201825 w 1639815"/>
              <a:gd name="connsiteY61" fmla="*/ 1836484 h 1982481"/>
              <a:gd name="connsiteX62" fmla="*/ 1355506 w 1639815"/>
              <a:gd name="connsiteY62" fmla="*/ 1782696 h 1982481"/>
              <a:gd name="connsiteX63" fmla="*/ 1424662 w 1639815"/>
              <a:gd name="connsiteY63" fmla="*/ 1744276 h 1982481"/>
              <a:gd name="connsiteX64" fmla="*/ 1432346 w 1639815"/>
              <a:gd name="connsiteY64" fmla="*/ 1721224 h 1982481"/>
              <a:gd name="connsiteX65" fmla="*/ 1455398 w 1639815"/>
              <a:gd name="connsiteY65" fmla="*/ 1698172 h 1982481"/>
              <a:gd name="connsiteX66" fmla="*/ 1501503 w 1639815"/>
              <a:gd name="connsiteY66" fmla="*/ 1659752 h 1982481"/>
              <a:gd name="connsiteX67" fmla="*/ 1516871 w 1639815"/>
              <a:gd name="connsiteY67" fmla="*/ 1636699 h 1982481"/>
              <a:gd name="connsiteX68" fmla="*/ 1570659 w 1639815"/>
              <a:gd name="connsiteY68" fmla="*/ 1567543 h 1982481"/>
              <a:gd name="connsiteX69" fmla="*/ 1578343 w 1639815"/>
              <a:gd name="connsiteY69" fmla="*/ 1521439 h 1982481"/>
              <a:gd name="connsiteX70" fmla="*/ 1593711 w 1639815"/>
              <a:gd name="connsiteY70" fmla="*/ 1498387 h 1982481"/>
              <a:gd name="connsiteX71" fmla="*/ 1609079 w 1639815"/>
              <a:gd name="connsiteY71" fmla="*/ 1221762 h 1982481"/>
              <a:gd name="connsiteX72" fmla="*/ 1624447 w 1639815"/>
              <a:gd name="connsiteY72" fmla="*/ 1091133 h 1982481"/>
              <a:gd name="connsiteX73" fmla="*/ 1639815 w 1639815"/>
              <a:gd name="connsiteY73" fmla="*/ 914400 h 1982481"/>
              <a:gd name="connsiteX74" fmla="*/ 1632131 w 1639815"/>
              <a:gd name="connsiteY74" fmla="*/ 530199 h 1982481"/>
              <a:gd name="connsiteX75" fmla="*/ 1616763 w 1639815"/>
              <a:gd name="connsiteY75" fmla="*/ 499462 h 1982481"/>
              <a:gd name="connsiteX76" fmla="*/ 1586027 w 1639815"/>
              <a:gd name="connsiteY76" fmla="*/ 414938 h 1982481"/>
              <a:gd name="connsiteX77" fmla="*/ 1562975 w 1639815"/>
              <a:gd name="connsiteY77" fmla="*/ 361150 h 1982481"/>
              <a:gd name="connsiteX78" fmla="*/ 1555291 w 1639815"/>
              <a:gd name="connsiteY78" fmla="*/ 338098 h 1982481"/>
              <a:gd name="connsiteX79" fmla="*/ 1532239 w 1639815"/>
              <a:gd name="connsiteY79" fmla="*/ 322730 h 1982481"/>
              <a:gd name="connsiteX80" fmla="*/ 1509187 w 1639815"/>
              <a:gd name="connsiteY80" fmla="*/ 291994 h 1982481"/>
              <a:gd name="connsiteX81" fmla="*/ 1470766 w 1639815"/>
              <a:gd name="connsiteY81" fmla="*/ 261257 h 1982481"/>
              <a:gd name="connsiteX82" fmla="*/ 1455398 w 1639815"/>
              <a:gd name="connsiteY82" fmla="*/ 238205 h 1982481"/>
              <a:gd name="connsiteX83" fmla="*/ 1409294 w 1639815"/>
              <a:gd name="connsiteY83" fmla="*/ 207469 h 1982481"/>
              <a:gd name="connsiteX84" fmla="*/ 1393926 w 1639815"/>
              <a:gd name="connsiteY84" fmla="*/ 184417 h 1982481"/>
              <a:gd name="connsiteX85" fmla="*/ 1370874 w 1639815"/>
              <a:gd name="connsiteY85" fmla="*/ 169049 h 1982481"/>
              <a:gd name="connsiteX86" fmla="*/ 1363190 w 1639815"/>
              <a:gd name="connsiteY86" fmla="*/ 145997 h 1982481"/>
              <a:gd name="connsiteX87" fmla="*/ 1324770 w 1639815"/>
              <a:gd name="connsiteY87" fmla="*/ 99893 h 1982481"/>
              <a:gd name="connsiteX88" fmla="*/ 1317086 w 1639815"/>
              <a:gd name="connsiteY88" fmla="*/ 84525 h 1982481"/>
              <a:gd name="connsiteX89" fmla="*/ 1025092 w 1639815"/>
              <a:gd name="connsiteY89" fmla="*/ 384202 h 1982481"/>
              <a:gd name="connsiteX0" fmla="*/ 1363190 w 1639815"/>
              <a:gd name="connsiteY0" fmla="*/ 176733 h 1982481"/>
              <a:gd name="connsiteX1" fmla="*/ 1363190 w 1639815"/>
              <a:gd name="connsiteY1" fmla="*/ 176733 h 1982481"/>
              <a:gd name="connsiteX2" fmla="*/ 1355506 w 1639815"/>
              <a:gd name="connsiteY2" fmla="*/ 107577 h 1982481"/>
              <a:gd name="connsiteX3" fmla="*/ 1347822 w 1639815"/>
              <a:gd name="connsiteY3" fmla="*/ 84525 h 1982481"/>
              <a:gd name="connsiteX4" fmla="*/ 1309402 w 1639815"/>
              <a:gd name="connsiteY4" fmla="*/ 76841 h 1982481"/>
              <a:gd name="connsiteX5" fmla="*/ 1286350 w 1639815"/>
              <a:gd name="connsiteY5" fmla="*/ 69157 h 1982481"/>
              <a:gd name="connsiteX6" fmla="*/ 1232561 w 1639815"/>
              <a:gd name="connsiteY6" fmla="*/ 61473 h 1982481"/>
              <a:gd name="connsiteX7" fmla="*/ 1132669 w 1639815"/>
              <a:gd name="connsiteY7" fmla="*/ 38420 h 1982481"/>
              <a:gd name="connsiteX8" fmla="*/ 1086565 w 1639815"/>
              <a:gd name="connsiteY8" fmla="*/ 23052 h 1982481"/>
              <a:gd name="connsiteX9" fmla="*/ 1040461 w 1639815"/>
              <a:gd name="connsiteY9" fmla="*/ 15368 h 1982481"/>
              <a:gd name="connsiteX10" fmla="*/ 971304 w 1639815"/>
              <a:gd name="connsiteY10" fmla="*/ 0 h 1982481"/>
              <a:gd name="connsiteX11" fmla="*/ 579419 w 1639815"/>
              <a:gd name="connsiteY11" fmla="*/ 7684 h 1982481"/>
              <a:gd name="connsiteX12" fmla="*/ 533314 w 1639815"/>
              <a:gd name="connsiteY12" fmla="*/ 15368 h 1982481"/>
              <a:gd name="connsiteX13" fmla="*/ 456474 w 1639815"/>
              <a:gd name="connsiteY13" fmla="*/ 61473 h 1982481"/>
              <a:gd name="connsiteX14" fmla="*/ 410370 w 1639815"/>
              <a:gd name="connsiteY14" fmla="*/ 84525 h 1982481"/>
              <a:gd name="connsiteX15" fmla="*/ 387318 w 1639815"/>
              <a:gd name="connsiteY15" fmla="*/ 92209 h 1982481"/>
              <a:gd name="connsiteX16" fmla="*/ 279741 w 1639815"/>
              <a:gd name="connsiteY16" fmla="*/ 161365 h 1982481"/>
              <a:gd name="connsiteX17" fmla="*/ 210585 w 1639815"/>
              <a:gd name="connsiteY17" fmla="*/ 207469 h 1982481"/>
              <a:gd name="connsiteX18" fmla="*/ 172165 w 1639815"/>
              <a:gd name="connsiteY18" fmla="*/ 245889 h 1982481"/>
              <a:gd name="connsiteX19" fmla="*/ 149113 w 1639815"/>
              <a:gd name="connsiteY19" fmla="*/ 253573 h 1982481"/>
              <a:gd name="connsiteX20" fmla="*/ 87640 w 1639815"/>
              <a:gd name="connsiteY20" fmla="*/ 307362 h 1982481"/>
              <a:gd name="connsiteX21" fmla="*/ 79956 w 1639815"/>
              <a:gd name="connsiteY21" fmla="*/ 330414 h 1982481"/>
              <a:gd name="connsiteX22" fmla="*/ 56904 w 1639815"/>
              <a:gd name="connsiteY22" fmla="*/ 338098 h 1982481"/>
              <a:gd name="connsiteX23" fmla="*/ 41536 w 1639815"/>
              <a:gd name="connsiteY23" fmla="*/ 384202 h 1982481"/>
              <a:gd name="connsiteX24" fmla="*/ 10800 w 1639815"/>
              <a:gd name="connsiteY24" fmla="*/ 445674 h 1982481"/>
              <a:gd name="connsiteX25" fmla="*/ 10800 w 1639815"/>
              <a:gd name="connsiteY25" fmla="*/ 714615 h 1982481"/>
              <a:gd name="connsiteX26" fmla="*/ 26168 w 1639815"/>
              <a:gd name="connsiteY26" fmla="*/ 922084 h 1982481"/>
              <a:gd name="connsiteX27" fmla="*/ 41536 w 1639815"/>
              <a:gd name="connsiteY27" fmla="*/ 983557 h 1982481"/>
              <a:gd name="connsiteX28" fmla="*/ 64588 w 1639815"/>
              <a:gd name="connsiteY28" fmla="*/ 1014293 h 1982481"/>
              <a:gd name="connsiteX29" fmla="*/ 72272 w 1639815"/>
              <a:gd name="connsiteY29" fmla="*/ 1060397 h 1982481"/>
              <a:gd name="connsiteX30" fmla="*/ 95324 w 1639815"/>
              <a:gd name="connsiteY30" fmla="*/ 1114185 h 1982481"/>
              <a:gd name="connsiteX31" fmla="*/ 110692 w 1639815"/>
              <a:gd name="connsiteY31" fmla="*/ 1191026 h 1982481"/>
              <a:gd name="connsiteX32" fmla="*/ 126061 w 1639815"/>
              <a:gd name="connsiteY32" fmla="*/ 1214078 h 1982481"/>
              <a:gd name="connsiteX33" fmla="*/ 133745 w 1639815"/>
              <a:gd name="connsiteY33" fmla="*/ 1237130 h 1982481"/>
              <a:gd name="connsiteX34" fmla="*/ 149113 w 1639815"/>
              <a:gd name="connsiteY34" fmla="*/ 1275550 h 1982481"/>
              <a:gd name="connsiteX35" fmla="*/ 156797 w 1639815"/>
              <a:gd name="connsiteY35" fmla="*/ 1313970 h 1982481"/>
              <a:gd name="connsiteX36" fmla="*/ 164481 w 1639815"/>
              <a:gd name="connsiteY36" fmla="*/ 1398494 h 1982481"/>
              <a:gd name="connsiteX37" fmla="*/ 179849 w 1639815"/>
              <a:gd name="connsiteY37" fmla="*/ 1421547 h 1982481"/>
              <a:gd name="connsiteX38" fmla="*/ 210585 w 1639815"/>
              <a:gd name="connsiteY38" fmla="*/ 1529123 h 1982481"/>
              <a:gd name="connsiteX39" fmla="*/ 225953 w 1639815"/>
              <a:gd name="connsiteY39" fmla="*/ 1582911 h 1982481"/>
              <a:gd name="connsiteX40" fmla="*/ 249005 w 1639815"/>
              <a:gd name="connsiteY40" fmla="*/ 1598279 h 1982481"/>
              <a:gd name="connsiteX41" fmla="*/ 279741 w 1639815"/>
              <a:gd name="connsiteY41" fmla="*/ 1629015 h 1982481"/>
              <a:gd name="connsiteX42" fmla="*/ 318161 w 1639815"/>
              <a:gd name="connsiteY42" fmla="*/ 1667436 h 1982481"/>
              <a:gd name="connsiteX43" fmla="*/ 356582 w 1639815"/>
              <a:gd name="connsiteY43" fmla="*/ 1705856 h 1982481"/>
              <a:gd name="connsiteX44" fmla="*/ 410370 w 1639815"/>
              <a:gd name="connsiteY44" fmla="*/ 1775012 h 1982481"/>
              <a:gd name="connsiteX45" fmla="*/ 471842 w 1639815"/>
              <a:gd name="connsiteY45" fmla="*/ 1813432 h 1982481"/>
              <a:gd name="connsiteX46" fmla="*/ 510262 w 1639815"/>
              <a:gd name="connsiteY46" fmla="*/ 1836484 h 1982481"/>
              <a:gd name="connsiteX47" fmla="*/ 525630 w 1639815"/>
              <a:gd name="connsiteY47" fmla="*/ 1867220 h 1982481"/>
              <a:gd name="connsiteX48" fmla="*/ 564050 w 1639815"/>
              <a:gd name="connsiteY48" fmla="*/ 1882589 h 1982481"/>
              <a:gd name="connsiteX49" fmla="*/ 610155 w 1639815"/>
              <a:gd name="connsiteY49" fmla="*/ 1905641 h 1982481"/>
              <a:gd name="connsiteX50" fmla="*/ 633207 w 1639815"/>
              <a:gd name="connsiteY50" fmla="*/ 1928693 h 1982481"/>
              <a:gd name="connsiteX51" fmla="*/ 671627 w 1639815"/>
              <a:gd name="connsiteY51" fmla="*/ 1951745 h 1982481"/>
              <a:gd name="connsiteX52" fmla="*/ 771519 w 1639815"/>
              <a:gd name="connsiteY52" fmla="*/ 1982481 h 1982481"/>
              <a:gd name="connsiteX53" fmla="*/ 825308 w 1639815"/>
              <a:gd name="connsiteY53" fmla="*/ 1974797 h 1982481"/>
              <a:gd name="connsiteX54" fmla="*/ 863728 w 1639815"/>
              <a:gd name="connsiteY54" fmla="*/ 1959429 h 1982481"/>
              <a:gd name="connsiteX55" fmla="*/ 917516 w 1639815"/>
              <a:gd name="connsiteY55" fmla="*/ 1944061 h 1982481"/>
              <a:gd name="connsiteX56" fmla="*/ 955936 w 1639815"/>
              <a:gd name="connsiteY56" fmla="*/ 1928693 h 1982481"/>
              <a:gd name="connsiteX57" fmla="*/ 1002040 w 1639815"/>
              <a:gd name="connsiteY57" fmla="*/ 1913325 h 1982481"/>
              <a:gd name="connsiteX58" fmla="*/ 1055829 w 1639815"/>
              <a:gd name="connsiteY58" fmla="*/ 1882589 h 1982481"/>
              <a:gd name="connsiteX59" fmla="*/ 1109617 w 1639815"/>
              <a:gd name="connsiteY59" fmla="*/ 1867220 h 1982481"/>
              <a:gd name="connsiteX60" fmla="*/ 1132669 w 1639815"/>
              <a:gd name="connsiteY60" fmla="*/ 1851852 h 1982481"/>
              <a:gd name="connsiteX61" fmla="*/ 1201825 w 1639815"/>
              <a:gd name="connsiteY61" fmla="*/ 1836484 h 1982481"/>
              <a:gd name="connsiteX62" fmla="*/ 1355506 w 1639815"/>
              <a:gd name="connsiteY62" fmla="*/ 1782696 h 1982481"/>
              <a:gd name="connsiteX63" fmla="*/ 1424662 w 1639815"/>
              <a:gd name="connsiteY63" fmla="*/ 1744276 h 1982481"/>
              <a:gd name="connsiteX64" fmla="*/ 1432346 w 1639815"/>
              <a:gd name="connsiteY64" fmla="*/ 1721224 h 1982481"/>
              <a:gd name="connsiteX65" fmla="*/ 1455398 w 1639815"/>
              <a:gd name="connsiteY65" fmla="*/ 1698172 h 1982481"/>
              <a:gd name="connsiteX66" fmla="*/ 1501503 w 1639815"/>
              <a:gd name="connsiteY66" fmla="*/ 1659752 h 1982481"/>
              <a:gd name="connsiteX67" fmla="*/ 1516871 w 1639815"/>
              <a:gd name="connsiteY67" fmla="*/ 1636699 h 1982481"/>
              <a:gd name="connsiteX68" fmla="*/ 1570659 w 1639815"/>
              <a:gd name="connsiteY68" fmla="*/ 1567543 h 1982481"/>
              <a:gd name="connsiteX69" fmla="*/ 1578343 w 1639815"/>
              <a:gd name="connsiteY69" fmla="*/ 1521439 h 1982481"/>
              <a:gd name="connsiteX70" fmla="*/ 1593711 w 1639815"/>
              <a:gd name="connsiteY70" fmla="*/ 1498387 h 1982481"/>
              <a:gd name="connsiteX71" fmla="*/ 1609079 w 1639815"/>
              <a:gd name="connsiteY71" fmla="*/ 1221762 h 1982481"/>
              <a:gd name="connsiteX72" fmla="*/ 1624447 w 1639815"/>
              <a:gd name="connsiteY72" fmla="*/ 1091133 h 1982481"/>
              <a:gd name="connsiteX73" fmla="*/ 1639815 w 1639815"/>
              <a:gd name="connsiteY73" fmla="*/ 914400 h 1982481"/>
              <a:gd name="connsiteX74" fmla="*/ 1632131 w 1639815"/>
              <a:gd name="connsiteY74" fmla="*/ 530199 h 1982481"/>
              <a:gd name="connsiteX75" fmla="*/ 1616763 w 1639815"/>
              <a:gd name="connsiteY75" fmla="*/ 499462 h 1982481"/>
              <a:gd name="connsiteX76" fmla="*/ 1586027 w 1639815"/>
              <a:gd name="connsiteY76" fmla="*/ 414938 h 1982481"/>
              <a:gd name="connsiteX77" fmla="*/ 1562975 w 1639815"/>
              <a:gd name="connsiteY77" fmla="*/ 361150 h 1982481"/>
              <a:gd name="connsiteX78" fmla="*/ 1555291 w 1639815"/>
              <a:gd name="connsiteY78" fmla="*/ 338098 h 1982481"/>
              <a:gd name="connsiteX79" fmla="*/ 1532239 w 1639815"/>
              <a:gd name="connsiteY79" fmla="*/ 322730 h 1982481"/>
              <a:gd name="connsiteX80" fmla="*/ 1509187 w 1639815"/>
              <a:gd name="connsiteY80" fmla="*/ 291994 h 1982481"/>
              <a:gd name="connsiteX81" fmla="*/ 1470766 w 1639815"/>
              <a:gd name="connsiteY81" fmla="*/ 261257 h 1982481"/>
              <a:gd name="connsiteX82" fmla="*/ 1455398 w 1639815"/>
              <a:gd name="connsiteY82" fmla="*/ 238205 h 1982481"/>
              <a:gd name="connsiteX83" fmla="*/ 1409294 w 1639815"/>
              <a:gd name="connsiteY83" fmla="*/ 207469 h 1982481"/>
              <a:gd name="connsiteX84" fmla="*/ 1393926 w 1639815"/>
              <a:gd name="connsiteY84" fmla="*/ 184417 h 1982481"/>
              <a:gd name="connsiteX85" fmla="*/ 1370874 w 1639815"/>
              <a:gd name="connsiteY85" fmla="*/ 169049 h 1982481"/>
              <a:gd name="connsiteX86" fmla="*/ 1363190 w 1639815"/>
              <a:gd name="connsiteY86" fmla="*/ 145997 h 1982481"/>
              <a:gd name="connsiteX87" fmla="*/ 1324770 w 1639815"/>
              <a:gd name="connsiteY87" fmla="*/ 99893 h 1982481"/>
              <a:gd name="connsiteX88" fmla="*/ 1317086 w 1639815"/>
              <a:gd name="connsiteY88" fmla="*/ 84525 h 1982481"/>
              <a:gd name="connsiteX89" fmla="*/ 1309402 w 1639815"/>
              <a:gd name="connsiteY89" fmla="*/ 99893 h 1982481"/>
              <a:gd name="connsiteX0" fmla="*/ 1363190 w 1639815"/>
              <a:gd name="connsiteY0" fmla="*/ 176733 h 1982481"/>
              <a:gd name="connsiteX1" fmla="*/ 1363190 w 1639815"/>
              <a:gd name="connsiteY1" fmla="*/ 176733 h 1982481"/>
              <a:gd name="connsiteX2" fmla="*/ 1362650 w 1639815"/>
              <a:gd name="connsiteY2" fmla="*/ 107577 h 1982481"/>
              <a:gd name="connsiteX3" fmla="*/ 1347822 w 1639815"/>
              <a:gd name="connsiteY3" fmla="*/ 84525 h 1982481"/>
              <a:gd name="connsiteX4" fmla="*/ 1309402 w 1639815"/>
              <a:gd name="connsiteY4" fmla="*/ 76841 h 1982481"/>
              <a:gd name="connsiteX5" fmla="*/ 1286350 w 1639815"/>
              <a:gd name="connsiteY5" fmla="*/ 69157 h 1982481"/>
              <a:gd name="connsiteX6" fmla="*/ 1232561 w 1639815"/>
              <a:gd name="connsiteY6" fmla="*/ 61473 h 1982481"/>
              <a:gd name="connsiteX7" fmla="*/ 1132669 w 1639815"/>
              <a:gd name="connsiteY7" fmla="*/ 38420 h 1982481"/>
              <a:gd name="connsiteX8" fmla="*/ 1086565 w 1639815"/>
              <a:gd name="connsiteY8" fmla="*/ 23052 h 1982481"/>
              <a:gd name="connsiteX9" fmla="*/ 1040461 w 1639815"/>
              <a:gd name="connsiteY9" fmla="*/ 15368 h 1982481"/>
              <a:gd name="connsiteX10" fmla="*/ 971304 w 1639815"/>
              <a:gd name="connsiteY10" fmla="*/ 0 h 1982481"/>
              <a:gd name="connsiteX11" fmla="*/ 579419 w 1639815"/>
              <a:gd name="connsiteY11" fmla="*/ 7684 h 1982481"/>
              <a:gd name="connsiteX12" fmla="*/ 533314 w 1639815"/>
              <a:gd name="connsiteY12" fmla="*/ 15368 h 1982481"/>
              <a:gd name="connsiteX13" fmla="*/ 456474 w 1639815"/>
              <a:gd name="connsiteY13" fmla="*/ 61473 h 1982481"/>
              <a:gd name="connsiteX14" fmla="*/ 410370 w 1639815"/>
              <a:gd name="connsiteY14" fmla="*/ 84525 h 1982481"/>
              <a:gd name="connsiteX15" fmla="*/ 387318 w 1639815"/>
              <a:gd name="connsiteY15" fmla="*/ 92209 h 1982481"/>
              <a:gd name="connsiteX16" fmla="*/ 279741 w 1639815"/>
              <a:gd name="connsiteY16" fmla="*/ 161365 h 1982481"/>
              <a:gd name="connsiteX17" fmla="*/ 210585 w 1639815"/>
              <a:gd name="connsiteY17" fmla="*/ 207469 h 1982481"/>
              <a:gd name="connsiteX18" fmla="*/ 172165 w 1639815"/>
              <a:gd name="connsiteY18" fmla="*/ 245889 h 1982481"/>
              <a:gd name="connsiteX19" fmla="*/ 149113 w 1639815"/>
              <a:gd name="connsiteY19" fmla="*/ 253573 h 1982481"/>
              <a:gd name="connsiteX20" fmla="*/ 87640 w 1639815"/>
              <a:gd name="connsiteY20" fmla="*/ 307362 h 1982481"/>
              <a:gd name="connsiteX21" fmla="*/ 79956 w 1639815"/>
              <a:gd name="connsiteY21" fmla="*/ 330414 h 1982481"/>
              <a:gd name="connsiteX22" fmla="*/ 56904 w 1639815"/>
              <a:gd name="connsiteY22" fmla="*/ 338098 h 1982481"/>
              <a:gd name="connsiteX23" fmla="*/ 41536 w 1639815"/>
              <a:gd name="connsiteY23" fmla="*/ 384202 h 1982481"/>
              <a:gd name="connsiteX24" fmla="*/ 10800 w 1639815"/>
              <a:gd name="connsiteY24" fmla="*/ 445674 h 1982481"/>
              <a:gd name="connsiteX25" fmla="*/ 10800 w 1639815"/>
              <a:gd name="connsiteY25" fmla="*/ 714615 h 1982481"/>
              <a:gd name="connsiteX26" fmla="*/ 26168 w 1639815"/>
              <a:gd name="connsiteY26" fmla="*/ 922084 h 1982481"/>
              <a:gd name="connsiteX27" fmla="*/ 41536 w 1639815"/>
              <a:gd name="connsiteY27" fmla="*/ 983557 h 1982481"/>
              <a:gd name="connsiteX28" fmla="*/ 64588 w 1639815"/>
              <a:gd name="connsiteY28" fmla="*/ 1014293 h 1982481"/>
              <a:gd name="connsiteX29" fmla="*/ 72272 w 1639815"/>
              <a:gd name="connsiteY29" fmla="*/ 1060397 h 1982481"/>
              <a:gd name="connsiteX30" fmla="*/ 95324 w 1639815"/>
              <a:gd name="connsiteY30" fmla="*/ 1114185 h 1982481"/>
              <a:gd name="connsiteX31" fmla="*/ 110692 w 1639815"/>
              <a:gd name="connsiteY31" fmla="*/ 1191026 h 1982481"/>
              <a:gd name="connsiteX32" fmla="*/ 126061 w 1639815"/>
              <a:gd name="connsiteY32" fmla="*/ 1214078 h 1982481"/>
              <a:gd name="connsiteX33" fmla="*/ 133745 w 1639815"/>
              <a:gd name="connsiteY33" fmla="*/ 1237130 h 1982481"/>
              <a:gd name="connsiteX34" fmla="*/ 149113 w 1639815"/>
              <a:gd name="connsiteY34" fmla="*/ 1275550 h 1982481"/>
              <a:gd name="connsiteX35" fmla="*/ 156797 w 1639815"/>
              <a:gd name="connsiteY35" fmla="*/ 1313970 h 1982481"/>
              <a:gd name="connsiteX36" fmla="*/ 164481 w 1639815"/>
              <a:gd name="connsiteY36" fmla="*/ 1398494 h 1982481"/>
              <a:gd name="connsiteX37" fmla="*/ 179849 w 1639815"/>
              <a:gd name="connsiteY37" fmla="*/ 1421547 h 1982481"/>
              <a:gd name="connsiteX38" fmla="*/ 210585 w 1639815"/>
              <a:gd name="connsiteY38" fmla="*/ 1529123 h 1982481"/>
              <a:gd name="connsiteX39" fmla="*/ 225953 w 1639815"/>
              <a:gd name="connsiteY39" fmla="*/ 1582911 h 1982481"/>
              <a:gd name="connsiteX40" fmla="*/ 249005 w 1639815"/>
              <a:gd name="connsiteY40" fmla="*/ 1598279 h 1982481"/>
              <a:gd name="connsiteX41" fmla="*/ 279741 w 1639815"/>
              <a:gd name="connsiteY41" fmla="*/ 1629015 h 1982481"/>
              <a:gd name="connsiteX42" fmla="*/ 318161 w 1639815"/>
              <a:gd name="connsiteY42" fmla="*/ 1667436 h 1982481"/>
              <a:gd name="connsiteX43" fmla="*/ 356582 w 1639815"/>
              <a:gd name="connsiteY43" fmla="*/ 1705856 h 1982481"/>
              <a:gd name="connsiteX44" fmla="*/ 410370 w 1639815"/>
              <a:gd name="connsiteY44" fmla="*/ 1775012 h 1982481"/>
              <a:gd name="connsiteX45" fmla="*/ 471842 w 1639815"/>
              <a:gd name="connsiteY45" fmla="*/ 1813432 h 1982481"/>
              <a:gd name="connsiteX46" fmla="*/ 510262 w 1639815"/>
              <a:gd name="connsiteY46" fmla="*/ 1836484 h 1982481"/>
              <a:gd name="connsiteX47" fmla="*/ 525630 w 1639815"/>
              <a:gd name="connsiteY47" fmla="*/ 1867220 h 1982481"/>
              <a:gd name="connsiteX48" fmla="*/ 564050 w 1639815"/>
              <a:gd name="connsiteY48" fmla="*/ 1882589 h 1982481"/>
              <a:gd name="connsiteX49" fmla="*/ 610155 w 1639815"/>
              <a:gd name="connsiteY49" fmla="*/ 1905641 h 1982481"/>
              <a:gd name="connsiteX50" fmla="*/ 633207 w 1639815"/>
              <a:gd name="connsiteY50" fmla="*/ 1928693 h 1982481"/>
              <a:gd name="connsiteX51" fmla="*/ 671627 w 1639815"/>
              <a:gd name="connsiteY51" fmla="*/ 1951745 h 1982481"/>
              <a:gd name="connsiteX52" fmla="*/ 771519 w 1639815"/>
              <a:gd name="connsiteY52" fmla="*/ 1982481 h 1982481"/>
              <a:gd name="connsiteX53" fmla="*/ 825308 w 1639815"/>
              <a:gd name="connsiteY53" fmla="*/ 1974797 h 1982481"/>
              <a:gd name="connsiteX54" fmla="*/ 863728 w 1639815"/>
              <a:gd name="connsiteY54" fmla="*/ 1959429 h 1982481"/>
              <a:gd name="connsiteX55" fmla="*/ 917516 w 1639815"/>
              <a:gd name="connsiteY55" fmla="*/ 1944061 h 1982481"/>
              <a:gd name="connsiteX56" fmla="*/ 955936 w 1639815"/>
              <a:gd name="connsiteY56" fmla="*/ 1928693 h 1982481"/>
              <a:gd name="connsiteX57" fmla="*/ 1002040 w 1639815"/>
              <a:gd name="connsiteY57" fmla="*/ 1913325 h 1982481"/>
              <a:gd name="connsiteX58" fmla="*/ 1055829 w 1639815"/>
              <a:gd name="connsiteY58" fmla="*/ 1882589 h 1982481"/>
              <a:gd name="connsiteX59" fmla="*/ 1109617 w 1639815"/>
              <a:gd name="connsiteY59" fmla="*/ 1867220 h 1982481"/>
              <a:gd name="connsiteX60" fmla="*/ 1132669 w 1639815"/>
              <a:gd name="connsiteY60" fmla="*/ 1851852 h 1982481"/>
              <a:gd name="connsiteX61" fmla="*/ 1201825 w 1639815"/>
              <a:gd name="connsiteY61" fmla="*/ 1836484 h 1982481"/>
              <a:gd name="connsiteX62" fmla="*/ 1355506 w 1639815"/>
              <a:gd name="connsiteY62" fmla="*/ 1782696 h 1982481"/>
              <a:gd name="connsiteX63" fmla="*/ 1424662 w 1639815"/>
              <a:gd name="connsiteY63" fmla="*/ 1744276 h 1982481"/>
              <a:gd name="connsiteX64" fmla="*/ 1432346 w 1639815"/>
              <a:gd name="connsiteY64" fmla="*/ 1721224 h 1982481"/>
              <a:gd name="connsiteX65" fmla="*/ 1455398 w 1639815"/>
              <a:gd name="connsiteY65" fmla="*/ 1698172 h 1982481"/>
              <a:gd name="connsiteX66" fmla="*/ 1501503 w 1639815"/>
              <a:gd name="connsiteY66" fmla="*/ 1659752 h 1982481"/>
              <a:gd name="connsiteX67" fmla="*/ 1516871 w 1639815"/>
              <a:gd name="connsiteY67" fmla="*/ 1636699 h 1982481"/>
              <a:gd name="connsiteX68" fmla="*/ 1570659 w 1639815"/>
              <a:gd name="connsiteY68" fmla="*/ 1567543 h 1982481"/>
              <a:gd name="connsiteX69" fmla="*/ 1578343 w 1639815"/>
              <a:gd name="connsiteY69" fmla="*/ 1521439 h 1982481"/>
              <a:gd name="connsiteX70" fmla="*/ 1593711 w 1639815"/>
              <a:gd name="connsiteY70" fmla="*/ 1498387 h 1982481"/>
              <a:gd name="connsiteX71" fmla="*/ 1609079 w 1639815"/>
              <a:gd name="connsiteY71" fmla="*/ 1221762 h 1982481"/>
              <a:gd name="connsiteX72" fmla="*/ 1624447 w 1639815"/>
              <a:gd name="connsiteY72" fmla="*/ 1091133 h 1982481"/>
              <a:gd name="connsiteX73" fmla="*/ 1639815 w 1639815"/>
              <a:gd name="connsiteY73" fmla="*/ 914400 h 1982481"/>
              <a:gd name="connsiteX74" fmla="*/ 1632131 w 1639815"/>
              <a:gd name="connsiteY74" fmla="*/ 530199 h 1982481"/>
              <a:gd name="connsiteX75" fmla="*/ 1616763 w 1639815"/>
              <a:gd name="connsiteY75" fmla="*/ 499462 h 1982481"/>
              <a:gd name="connsiteX76" fmla="*/ 1586027 w 1639815"/>
              <a:gd name="connsiteY76" fmla="*/ 414938 h 1982481"/>
              <a:gd name="connsiteX77" fmla="*/ 1562975 w 1639815"/>
              <a:gd name="connsiteY77" fmla="*/ 361150 h 1982481"/>
              <a:gd name="connsiteX78" fmla="*/ 1555291 w 1639815"/>
              <a:gd name="connsiteY78" fmla="*/ 338098 h 1982481"/>
              <a:gd name="connsiteX79" fmla="*/ 1532239 w 1639815"/>
              <a:gd name="connsiteY79" fmla="*/ 322730 h 1982481"/>
              <a:gd name="connsiteX80" fmla="*/ 1509187 w 1639815"/>
              <a:gd name="connsiteY80" fmla="*/ 291994 h 1982481"/>
              <a:gd name="connsiteX81" fmla="*/ 1470766 w 1639815"/>
              <a:gd name="connsiteY81" fmla="*/ 261257 h 1982481"/>
              <a:gd name="connsiteX82" fmla="*/ 1455398 w 1639815"/>
              <a:gd name="connsiteY82" fmla="*/ 238205 h 1982481"/>
              <a:gd name="connsiteX83" fmla="*/ 1409294 w 1639815"/>
              <a:gd name="connsiteY83" fmla="*/ 207469 h 1982481"/>
              <a:gd name="connsiteX84" fmla="*/ 1393926 w 1639815"/>
              <a:gd name="connsiteY84" fmla="*/ 184417 h 1982481"/>
              <a:gd name="connsiteX85" fmla="*/ 1370874 w 1639815"/>
              <a:gd name="connsiteY85" fmla="*/ 169049 h 1982481"/>
              <a:gd name="connsiteX86" fmla="*/ 1363190 w 1639815"/>
              <a:gd name="connsiteY86" fmla="*/ 145997 h 1982481"/>
              <a:gd name="connsiteX87" fmla="*/ 1324770 w 1639815"/>
              <a:gd name="connsiteY87" fmla="*/ 99893 h 1982481"/>
              <a:gd name="connsiteX88" fmla="*/ 1317086 w 1639815"/>
              <a:gd name="connsiteY88" fmla="*/ 84525 h 1982481"/>
              <a:gd name="connsiteX89" fmla="*/ 1309402 w 1639815"/>
              <a:gd name="connsiteY89" fmla="*/ 99893 h 1982481"/>
              <a:gd name="connsiteX0" fmla="*/ 1363190 w 1639815"/>
              <a:gd name="connsiteY0" fmla="*/ 176733 h 1982481"/>
              <a:gd name="connsiteX1" fmla="*/ 1363190 w 1639815"/>
              <a:gd name="connsiteY1" fmla="*/ 176733 h 1982481"/>
              <a:gd name="connsiteX2" fmla="*/ 1443613 w 1639815"/>
              <a:gd name="connsiteY2" fmla="*/ 79002 h 1982481"/>
              <a:gd name="connsiteX3" fmla="*/ 1347822 w 1639815"/>
              <a:gd name="connsiteY3" fmla="*/ 84525 h 1982481"/>
              <a:gd name="connsiteX4" fmla="*/ 1309402 w 1639815"/>
              <a:gd name="connsiteY4" fmla="*/ 76841 h 1982481"/>
              <a:gd name="connsiteX5" fmla="*/ 1286350 w 1639815"/>
              <a:gd name="connsiteY5" fmla="*/ 69157 h 1982481"/>
              <a:gd name="connsiteX6" fmla="*/ 1232561 w 1639815"/>
              <a:gd name="connsiteY6" fmla="*/ 61473 h 1982481"/>
              <a:gd name="connsiteX7" fmla="*/ 1132669 w 1639815"/>
              <a:gd name="connsiteY7" fmla="*/ 38420 h 1982481"/>
              <a:gd name="connsiteX8" fmla="*/ 1086565 w 1639815"/>
              <a:gd name="connsiteY8" fmla="*/ 23052 h 1982481"/>
              <a:gd name="connsiteX9" fmla="*/ 1040461 w 1639815"/>
              <a:gd name="connsiteY9" fmla="*/ 15368 h 1982481"/>
              <a:gd name="connsiteX10" fmla="*/ 971304 w 1639815"/>
              <a:gd name="connsiteY10" fmla="*/ 0 h 1982481"/>
              <a:gd name="connsiteX11" fmla="*/ 579419 w 1639815"/>
              <a:gd name="connsiteY11" fmla="*/ 7684 h 1982481"/>
              <a:gd name="connsiteX12" fmla="*/ 533314 w 1639815"/>
              <a:gd name="connsiteY12" fmla="*/ 15368 h 1982481"/>
              <a:gd name="connsiteX13" fmla="*/ 456474 w 1639815"/>
              <a:gd name="connsiteY13" fmla="*/ 61473 h 1982481"/>
              <a:gd name="connsiteX14" fmla="*/ 410370 w 1639815"/>
              <a:gd name="connsiteY14" fmla="*/ 84525 h 1982481"/>
              <a:gd name="connsiteX15" fmla="*/ 387318 w 1639815"/>
              <a:gd name="connsiteY15" fmla="*/ 92209 h 1982481"/>
              <a:gd name="connsiteX16" fmla="*/ 279741 w 1639815"/>
              <a:gd name="connsiteY16" fmla="*/ 161365 h 1982481"/>
              <a:gd name="connsiteX17" fmla="*/ 210585 w 1639815"/>
              <a:gd name="connsiteY17" fmla="*/ 207469 h 1982481"/>
              <a:gd name="connsiteX18" fmla="*/ 172165 w 1639815"/>
              <a:gd name="connsiteY18" fmla="*/ 245889 h 1982481"/>
              <a:gd name="connsiteX19" fmla="*/ 149113 w 1639815"/>
              <a:gd name="connsiteY19" fmla="*/ 253573 h 1982481"/>
              <a:gd name="connsiteX20" fmla="*/ 87640 w 1639815"/>
              <a:gd name="connsiteY20" fmla="*/ 307362 h 1982481"/>
              <a:gd name="connsiteX21" fmla="*/ 79956 w 1639815"/>
              <a:gd name="connsiteY21" fmla="*/ 330414 h 1982481"/>
              <a:gd name="connsiteX22" fmla="*/ 56904 w 1639815"/>
              <a:gd name="connsiteY22" fmla="*/ 338098 h 1982481"/>
              <a:gd name="connsiteX23" fmla="*/ 41536 w 1639815"/>
              <a:gd name="connsiteY23" fmla="*/ 384202 h 1982481"/>
              <a:gd name="connsiteX24" fmla="*/ 10800 w 1639815"/>
              <a:gd name="connsiteY24" fmla="*/ 445674 h 1982481"/>
              <a:gd name="connsiteX25" fmla="*/ 10800 w 1639815"/>
              <a:gd name="connsiteY25" fmla="*/ 714615 h 1982481"/>
              <a:gd name="connsiteX26" fmla="*/ 26168 w 1639815"/>
              <a:gd name="connsiteY26" fmla="*/ 922084 h 1982481"/>
              <a:gd name="connsiteX27" fmla="*/ 41536 w 1639815"/>
              <a:gd name="connsiteY27" fmla="*/ 983557 h 1982481"/>
              <a:gd name="connsiteX28" fmla="*/ 64588 w 1639815"/>
              <a:gd name="connsiteY28" fmla="*/ 1014293 h 1982481"/>
              <a:gd name="connsiteX29" fmla="*/ 72272 w 1639815"/>
              <a:gd name="connsiteY29" fmla="*/ 1060397 h 1982481"/>
              <a:gd name="connsiteX30" fmla="*/ 95324 w 1639815"/>
              <a:gd name="connsiteY30" fmla="*/ 1114185 h 1982481"/>
              <a:gd name="connsiteX31" fmla="*/ 110692 w 1639815"/>
              <a:gd name="connsiteY31" fmla="*/ 1191026 h 1982481"/>
              <a:gd name="connsiteX32" fmla="*/ 126061 w 1639815"/>
              <a:gd name="connsiteY32" fmla="*/ 1214078 h 1982481"/>
              <a:gd name="connsiteX33" fmla="*/ 133745 w 1639815"/>
              <a:gd name="connsiteY33" fmla="*/ 1237130 h 1982481"/>
              <a:gd name="connsiteX34" fmla="*/ 149113 w 1639815"/>
              <a:gd name="connsiteY34" fmla="*/ 1275550 h 1982481"/>
              <a:gd name="connsiteX35" fmla="*/ 156797 w 1639815"/>
              <a:gd name="connsiteY35" fmla="*/ 1313970 h 1982481"/>
              <a:gd name="connsiteX36" fmla="*/ 164481 w 1639815"/>
              <a:gd name="connsiteY36" fmla="*/ 1398494 h 1982481"/>
              <a:gd name="connsiteX37" fmla="*/ 179849 w 1639815"/>
              <a:gd name="connsiteY37" fmla="*/ 1421547 h 1982481"/>
              <a:gd name="connsiteX38" fmla="*/ 210585 w 1639815"/>
              <a:gd name="connsiteY38" fmla="*/ 1529123 h 1982481"/>
              <a:gd name="connsiteX39" fmla="*/ 225953 w 1639815"/>
              <a:gd name="connsiteY39" fmla="*/ 1582911 h 1982481"/>
              <a:gd name="connsiteX40" fmla="*/ 249005 w 1639815"/>
              <a:gd name="connsiteY40" fmla="*/ 1598279 h 1982481"/>
              <a:gd name="connsiteX41" fmla="*/ 279741 w 1639815"/>
              <a:gd name="connsiteY41" fmla="*/ 1629015 h 1982481"/>
              <a:gd name="connsiteX42" fmla="*/ 318161 w 1639815"/>
              <a:gd name="connsiteY42" fmla="*/ 1667436 h 1982481"/>
              <a:gd name="connsiteX43" fmla="*/ 356582 w 1639815"/>
              <a:gd name="connsiteY43" fmla="*/ 1705856 h 1982481"/>
              <a:gd name="connsiteX44" fmla="*/ 410370 w 1639815"/>
              <a:gd name="connsiteY44" fmla="*/ 1775012 h 1982481"/>
              <a:gd name="connsiteX45" fmla="*/ 471842 w 1639815"/>
              <a:gd name="connsiteY45" fmla="*/ 1813432 h 1982481"/>
              <a:gd name="connsiteX46" fmla="*/ 510262 w 1639815"/>
              <a:gd name="connsiteY46" fmla="*/ 1836484 h 1982481"/>
              <a:gd name="connsiteX47" fmla="*/ 525630 w 1639815"/>
              <a:gd name="connsiteY47" fmla="*/ 1867220 h 1982481"/>
              <a:gd name="connsiteX48" fmla="*/ 564050 w 1639815"/>
              <a:gd name="connsiteY48" fmla="*/ 1882589 h 1982481"/>
              <a:gd name="connsiteX49" fmla="*/ 610155 w 1639815"/>
              <a:gd name="connsiteY49" fmla="*/ 1905641 h 1982481"/>
              <a:gd name="connsiteX50" fmla="*/ 633207 w 1639815"/>
              <a:gd name="connsiteY50" fmla="*/ 1928693 h 1982481"/>
              <a:gd name="connsiteX51" fmla="*/ 671627 w 1639815"/>
              <a:gd name="connsiteY51" fmla="*/ 1951745 h 1982481"/>
              <a:gd name="connsiteX52" fmla="*/ 771519 w 1639815"/>
              <a:gd name="connsiteY52" fmla="*/ 1982481 h 1982481"/>
              <a:gd name="connsiteX53" fmla="*/ 825308 w 1639815"/>
              <a:gd name="connsiteY53" fmla="*/ 1974797 h 1982481"/>
              <a:gd name="connsiteX54" fmla="*/ 863728 w 1639815"/>
              <a:gd name="connsiteY54" fmla="*/ 1959429 h 1982481"/>
              <a:gd name="connsiteX55" fmla="*/ 917516 w 1639815"/>
              <a:gd name="connsiteY55" fmla="*/ 1944061 h 1982481"/>
              <a:gd name="connsiteX56" fmla="*/ 955936 w 1639815"/>
              <a:gd name="connsiteY56" fmla="*/ 1928693 h 1982481"/>
              <a:gd name="connsiteX57" fmla="*/ 1002040 w 1639815"/>
              <a:gd name="connsiteY57" fmla="*/ 1913325 h 1982481"/>
              <a:gd name="connsiteX58" fmla="*/ 1055829 w 1639815"/>
              <a:gd name="connsiteY58" fmla="*/ 1882589 h 1982481"/>
              <a:gd name="connsiteX59" fmla="*/ 1109617 w 1639815"/>
              <a:gd name="connsiteY59" fmla="*/ 1867220 h 1982481"/>
              <a:gd name="connsiteX60" fmla="*/ 1132669 w 1639815"/>
              <a:gd name="connsiteY60" fmla="*/ 1851852 h 1982481"/>
              <a:gd name="connsiteX61" fmla="*/ 1201825 w 1639815"/>
              <a:gd name="connsiteY61" fmla="*/ 1836484 h 1982481"/>
              <a:gd name="connsiteX62" fmla="*/ 1355506 w 1639815"/>
              <a:gd name="connsiteY62" fmla="*/ 1782696 h 1982481"/>
              <a:gd name="connsiteX63" fmla="*/ 1424662 w 1639815"/>
              <a:gd name="connsiteY63" fmla="*/ 1744276 h 1982481"/>
              <a:gd name="connsiteX64" fmla="*/ 1432346 w 1639815"/>
              <a:gd name="connsiteY64" fmla="*/ 1721224 h 1982481"/>
              <a:gd name="connsiteX65" fmla="*/ 1455398 w 1639815"/>
              <a:gd name="connsiteY65" fmla="*/ 1698172 h 1982481"/>
              <a:gd name="connsiteX66" fmla="*/ 1501503 w 1639815"/>
              <a:gd name="connsiteY66" fmla="*/ 1659752 h 1982481"/>
              <a:gd name="connsiteX67" fmla="*/ 1516871 w 1639815"/>
              <a:gd name="connsiteY67" fmla="*/ 1636699 h 1982481"/>
              <a:gd name="connsiteX68" fmla="*/ 1570659 w 1639815"/>
              <a:gd name="connsiteY68" fmla="*/ 1567543 h 1982481"/>
              <a:gd name="connsiteX69" fmla="*/ 1578343 w 1639815"/>
              <a:gd name="connsiteY69" fmla="*/ 1521439 h 1982481"/>
              <a:gd name="connsiteX70" fmla="*/ 1593711 w 1639815"/>
              <a:gd name="connsiteY70" fmla="*/ 1498387 h 1982481"/>
              <a:gd name="connsiteX71" fmla="*/ 1609079 w 1639815"/>
              <a:gd name="connsiteY71" fmla="*/ 1221762 h 1982481"/>
              <a:gd name="connsiteX72" fmla="*/ 1624447 w 1639815"/>
              <a:gd name="connsiteY72" fmla="*/ 1091133 h 1982481"/>
              <a:gd name="connsiteX73" fmla="*/ 1639815 w 1639815"/>
              <a:gd name="connsiteY73" fmla="*/ 914400 h 1982481"/>
              <a:gd name="connsiteX74" fmla="*/ 1632131 w 1639815"/>
              <a:gd name="connsiteY74" fmla="*/ 530199 h 1982481"/>
              <a:gd name="connsiteX75" fmla="*/ 1616763 w 1639815"/>
              <a:gd name="connsiteY75" fmla="*/ 499462 h 1982481"/>
              <a:gd name="connsiteX76" fmla="*/ 1586027 w 1639815"/>
              <a:gd name="connsiteY76" fmla="*/ 414938 h 1982481"/>
              <a:gd name="connsiteX77" fmla="*/ 1562975 w 1639815"/>
              <a:gd name="connsiteY77" fmla="*/ 361150 h 1982481"/>
              <a:gd name="connsiteX78" fmla="*/ 1555291 w 1639815"/>
              <a:gd name="connsiteY78" fmla="*/ 338098 h 1982481"/>
              <a:gd name="connsiteX79" fmla="*/ 1532239 w 1639815"/>
              <a:gd name="connsiteY79" fmla="*/ 322730 h 1982481"/>
              <a:gd name="connsiteX80" fmla="*/ 1509187 w 1639815"/>
              <a:gd name="connsiteY80" fmla="*/ 291994 h 1982481"/>
              <a:gd name="connsiteX81" fmla="*/ 1470766 w 1639815"/>
              <a:gd name="connsiteY81" fmla="*/ 261257 h 1982481"/>
              <a:gd name="connsiteX82" fmla="*/ 1455398 w 1639815"/>
              <a:gd name="connsiteY82" fmla="*/ 238205 h 1982481"/>
              <a:gd name="connsiteX83" fmla="*/ 1409294 w 1639815"/>
              <a:gd name="connsiteY83" fmla="*/ 207469 h 1982481"/>
              <a:gd name="connsiteX84" fmla="*/ 1393926 w 1639815"/>
              <a:gd name="connsiteY84" fmla="*/ 184417 h 1982481"/>
              <a:gd name="connsiteX85" fmla="*/ 1370874 w 1639815"/>
              <a:gd name="connsiteY85" fmla="*/ 169049 h 1982481"/>
              <a:gd name="connsiteX86" fmla="*/ 1363190 w 1639815"/>
              <a:gd name="connsiteY86" fmla="*/ 145997 h 1982481"/>
              <a:gd name="connsiteX87" fmla="*/ 1324770 w 1639815"/>
              <a:gd name="connsiteY87" fmla="*/ 99893 h 1982481"/>
              <a:gd name="connsiteX88" fmla="*/ 1317086 w 1639815"/>
              <a:gd name="connsiteY88" fmla="*/ 84525 h 1982481"/>
              <a:gd name="connsiteX89" fmla="*/ 1309402 w 1639815"/>
              <a:gd name="connsiteY89" fmla="*/ 99893 h 1982481"/>
              <a:gd name="connsiteX0" fmla="*/ 1363190 w 1639815"/>
              <a:gd name="connsiteY0" fmla="*/ 176733 h 1982481"/>
              <a:gd name="connsiteX1" fmla="*/ 1363190 w 1639815"/>
              <a:gd name="connsiteY1" fmla="*/ 176733 h 1982481"/>
              <a:gd name="connsiteX2" fmla="*/ 1347822 w 1639815"/>
              <a:gd name="connsiteY2" fmla="*/ 84525 h 1982481"/>
              <a:gd name="connsiteX3" fmla="*/ 1309402 w 1639815"/>
              <a:gd name="connsiteY3" fmla="*/ 76841 h 1982481"/>
              <a:gd name="connsiteX4" fmla="*/ 1286350 w 1639815"/>
              <a:gd name="connsiteY4" fmla="*/ 69157 h 1982481"/>
              <a:gd name="connsiteX5" fmla="*/ 1232561 w 1639815"/>
              <a:gd name="connsiteY5" fmla="*/ 61473 h 1982481"/>
              <a:gd name="connsiteX6" fmla="*/ 1132669 w 1639815"/>
              <a:gd name="connsiteY6" fmla="*/ 38420 h 1982481"/>
              <a:gd name="connsiteX7" fmla="*/ 1086565 w 1639815"/>
              <a:gd name="connsiteY7" fmla="*/ 23052 h 1982481"/>
              <a:gd name="connsiteX8" fmla="*/ 1040461 w 1639815"/>
              <a:gd name="connsiteY8" fmla="*/ 15368 h 1982481"/>
              <a:gd name="connsiteX9" fmla="*/ 971304 w 1639815"/>
              <a:gd name="connsiteY9" fmla="*/ 0 h 1982481"/>
              <a:gd name="connsiteX10" fmla="*/ 579419 w 1639815"/>
              <a:gd name="connsiteY10" fmla="*/ 7684 h 1982481"/>
              <a:gd name="connsiteX11" fmla="*/ 533314 w 1639815"/>
              <a:gd name="connsiteY11" fmla="*/ 15368 h 1982481"/>
              <a:gd name="connsiteX12" fmla="*/ 456474 w 1639815"/>
              <a:gd name="connsiteY12" fmla="*/ 61473 h 1982481"/>
              <a:gd name="connsiteX13" fmla="*/ 410370 w 1639815"/>
              <a:gd name="connsiteY13" fmla="*/ 84525 h 1982481"/>
              <a:gd name="connsiteX14" fmla="*/ 387318 w 1639815"/>
              <a:gd name="connsiteY14" fmla="*/ 92209 h 1982481"/>
              <a:gd name="connsiteX15" fmla="*/ 279741 w 1639815"/>
              <a:gd name="connsiteY15" fmla="*/ 161365 h 1982481"/>
              <a:gd name="connsiteX16" fmla="*/ 210585 w 1639815"/>
              <a:gd name="connsiteY16" fmla="*/ 207469 h 1982481"/>
              <a:gd name="connsiteX17" fmla="*/ 172165 w 1639815"/>
              <a:gd name="connsiteY17" fmla="*/ 245889 h 1982481"/>
              <a:gd name="connsiteX18" fmla="*/ 149113 w 1639815"/>
              <a:gd name="connsiteY18" fmla="*/ 253573 h 1982481"/>
              <a:gd name="connsiteX19" fmla="*/ 87640 w 1639815"/>
              <a:gd name="connsiteY19" fmla="*/ 307362 h 1982481"/>
              <a:gd name="connsiteX20" fmla="*/ 79956 w 1639815"/>
              <a:gd name="connsiteY20" fmla="*/ 330414 h 1982481"/>
              <a:gd name="connsiteX21" fmla="*/ 56904 w 1639815"/>
              <a:gd name="connsiteY21" fmla="*/ 338098 h 1982481"/>
              <a:gd name="connsiteX22" fmla="*/ 41536 w 1639815"/>
              <a:gd name="connsiteY22" fmla="*/ 384202 h 1982481"/>
              <a:gd name="connsiteX23" fmla="*/ 10800 w 1639815"/>
              <a:gd name="connsiteY23" fmla="*/ 445674 h 1982481"/>
              <a:gd name="connsiteX24" fmla="*/ 10800 w 1639815"/>
              <a:gd name="connsiteY24" fmla="*/ 714615 h 1982481"/>
              <a:gd name="connsiteX25" fmla="*/ 26168 w 1639815"/>
              <a:gd name="connsiteY25" fmla="*/ 922084 h 1982481"/>
              <a:gd name="connsiteX26" fmla="*/ 41536 w 1639815"/>
              <a:gd name="connsiteY26" fmla="*/ 983557 h 1982481"/>
              <a:gd name="connsiteX27" fmla="*/ 64588 w 1639815"/>
              <a:gd name="connsiteY27" fmla="*/ 1014293 h 1982481"/>
              <a:gd name="connsiteX28" fmla="*/ 72272 w 1639815"/>
              <a:gd name="connsiteY28" fmla="*/ 1060397 h 1982481"/>
              <a:gd name="connsiteX29" fmla="*/ 95324 w 1639815"/>
              <a:gd name="connsiteY29" fmla="*/ 1114185 h 1982481"/>
              <a:gd name="connsiteX30" fmla="*/ 110692 w 1639815"/>
              <a:gd name="connsiteY30" fmla="*/ 1191026 h 1982481"/>
              <a:gd name="connsiteX31" fmla="*/ 126061 w 1639815"/>
              <a:gd name="connsiteY31" fmla="*/ 1214078 h 1982481"/>
              <a:gd name="connsiteX32" fmla="*/ 133745 w 1639815"/>
              <a:gd name="connsiteY32" fmla="*/ 1237130 h 1982481"/>
              <a:gd name="connsiteX33" fmla="*/ 149113 w 1639815"/>
              <a:gd name="connsiteY33" fmla="*/ 1275550 h 1982481"/>
              <a:gd name="connsiteX34" fmla="*/ 156797 w 1639815"/>
              <a:gd name="connsiteY34" fmla="*/ 1313970 h 1982481"/>
              <a:gd name="connsiteX35" fmla="*/ 164481 w 1639815"/>
              <a:gd name="connsiteY35" fmla="*/ 1398494 h 1982481"/>
              <a:gd name="connsiteX36" fmla="*/ 179849 w 1639815"/>
              <a:gd name="connsiteY36" fmla="*/ 1421547 h 1982481"/>
              <a:gd name="connsiteX37" fmla="*/ 210585 w 1639815"/>
              <a:gd name="connsiteY37" fmla="*/ 1529123 h 1982481"/>
              <a:gd name="connsiteX38" fmla="*/ 225953 w 1639815"/>
              <a:gd name="connsiteY38" fmla="*/ 1582911 h 1982481"/>
              <a:gd name="connsiteX39" fmla="*/ 249005 w 1639815"/>
              <a:gd name="connsiteY39" fmla="*/ 1598279 h 1982481"/>
              <a:gd name="connsiteX40" fmla="*/ 279741 w 1639815"/>
              <a:gd name="connsiteY40" fmla="*/ 1629015 h 1982481"/>
              <a:gd name="connsiteX41" fmla="*/ 318161 w 1639815"/>
              <a:gd name="connsiteY41" fmla="*/ 1667436 h 1982481"/>
              <a:gd name="connsiteX42" fmla="*/ 356582 w 1639815"/>
              <a:gd name="connsiteY42" fmla="*/ 1705856 h 1982481"/>
              <a:gd name="connsiteX43" fmla="*/ 410370 w 1639815"/>
              <a:gd name="connsiteY43" fmla="*/ 1775012 h 1982481"/>
              <a:gd name="connsiteX44" fmla="*/ 471842 w 1639815"/>
              <a:gd name="connsiteY44" fmla="*/ 1813432 h 1982481"/>
              <a:gd name="connsiteX45" fmla="*/ 510262 w 1639815"/>
              <a:gd name="connsiteY45" fmla="*/ 1836484 h 1982481"/>
              <a:gd name="connsiteX46" fmla="*/ 525630 w 1639815"/>
              <a:gd name="connsiteY46" fmla="*/ 1867220 h 1982481"/>
              <a:gd name="connsiteX47" fmla="*/ 564050 w 1639815"/>
              <a:gd name="connsiteY47" fmla="*/ 1882589 h 1982481"/>
              <a:gd name="connsiteX48" fmla="*/ 610155 w 1639815"/>
              <a:gd name="connsiteY48" fmla="*/ 1905641 h 1982481"/>
              <a:gd name="connsiteX49" fmla="*/ 633207 w 1639815"/>
              <a:gd name="connsiteY49" fmla="*/ 1928693 h 1982481"/>
              <a:gd name="connsiteX50" fmla="*/ 671627 w 1639815"/>
              <a:gd name="connsiteY50" fmla="*/ 1951745 h 1982481"/>
              <a:gd name="connsiteX51" fmla="*/ 771519 w 1639815"/>
              <a:gd name="connsiteY51" fmla="*/ 1982481 h 1982481"/>
              <a:gd name="connsiteX52" fmla="*/ 825308 w 1639815"/>
              <a:gd name="connsiteY52" fmla="*/ 1974797 h 1982481"/>
              <a:gd name="connsiteX53" fmla="*/ 863728 w 1639815"/>
              <a:gd name="connsiteY53" fmla="*/ 1959429 h 1982481"/>
              <a:gd name="connsiteX54" fmla="*/ 917516 w 1639815"/>
              <a:gd name="connsiteY54" fmla="*/ 1944061 h 1982481"/>
              <a:gd name="connsiteX55" fmla="*/ 955936 w 1639815"/>
              <a:gd name="connsiteY55" fmla="*/ 1928693 h 1982481"/>
              <a:gd name="connsiteX56" fmla="*/ 1002040 w 1639815"/>
              <a:gd name="connsiteY56" fmla="*/ 1913325 h 1982481"/>
              <a:gd name="connsiteX57" fmla="*/ 1055829 w 1639815"/>
              <a:gd name="connsiteY57" fmla="*/ 1882589 h 1982481"/>
              <a:gd name="connsiteX58" fmla="*/ 1109617 w 1639815"/>
              <a:gd name="connsiteY58" fmla="*/ 1867220 h 1982481"/>
              <a:gd name="connsiteX59" fmla="*/ 1132669 w 1639815"/>
              <a:gd name="connsiteY59" fmla="*/ 1851852 h 1982481"/>
              <a:gd name="connsiteX60" fmla="*/ 1201825 w 1639815"/>
              <a:gd name="connsiteY60" fmla="*/ 1836484 h 1982481"/>
              <a:gd name="connsiteX61" fmla="*/ 1355506 w 1639815"/>
              <a:gd name="connsiteY61" fmla="*/ 1782696 h 1982481"/>
              <a:gd name="connsiteX62" fmla="*/ 1424662 w 1639815"/>
              <a:gd name="connsiteY62" fmla="*/ 1744276 h 1982481"/>
              <a:gd name="connsiteX63" fmla="*/ 1432346 w 1639815"/>
              <a:gd name="connsiteY63" fmla="*/ 1721224 h 1982481"/>
              <a:gd name="connsiteX64" fmla="*/ 1455398 w 1639815"/>
              <a:gd name="connsiteY64" fmla="*/ 1698172 h 1982481"/>
              <a:gd name="connsiteX65" fmla="*/ 1501503 w 1639815"/>
              <a:gd name="connsiteY65" fmla="*/ 1659752 h 1982481"/>
              <a:gd name="connsiteX66" fmla="*/ 1516871 w 1639815"/>
              <a:gd name="connsiteY66" fmla="*/ 1636699 h 1982481"/>
              <a:gd name="connsiteX67" fmla="*/ 1570659 w 1639815"/>
              <a:gd name="connsiteY67" fmla="*/ 1567543 h 1982481"/>
              <a:gd name="connsiteX68" fmla="*/ 1578343 w 1639815"/>
              <a:gd name="connsiteY68" fmla="*/ 1521439 h 1982481"/>
              <a:gd name="connsiteX69" fmla="*/ 1593711 w 1639815"/>
              <a:gd name="connsiteY69" fmla="*/ 1498387 h 1982481"/>
              <a:gd name="connsiteX70" fmla="*/ 1609079 w 1639815"/>
              <a:gd name="connsiteY70" fmla="*/ 1221762 h 1982481"/>
              <a:gd name="connsiteX71" fmla="*/ 1624447 w 1639815"/>
              <a:gd name="connsiteY71" fmla="*/ 1091133 h 1982481"/>
              <a:gd name="connsiteX72" fmla="*/ 1639815 w 1639815"/>
              <a:gd name="connsiteY72" fmla="*/ 914400 h 1982481"/>
              <a:gd name="connsiteX73" fmla="*/ 1632131 w 1639815"/>
              <a:gd name="connsiteY73" fmla="*/ 530199 h 1982481"/>
              <a:gd name="connsiteX74" fmla="*/ 1616763 w 1639815"/>
              <a:gd name="connsiteY74" fmla="*/ 499462 h 1982481"/>
              <a:gd name="connsiteX75" fmla="*/ 1586027 w 1639815"/>
              <a:gd name="connsiteY75" fmla="*/ 414938 h 1982481"/>
              <a:gd name="connsiteX76" fmla="*/ 1562975 w 1639815"/>
              <a:gd name="connsiteY76" fmla="*/ 361150 h 1982481"/>
              <a:gd name="connsiteX77" fmla="*/ 1555291 w 1639815"/>
              <a:gd name="connsiteY77" fmla="*/ 338098 h 1982481"/>
              <a:gd name="connsiteX78" fmla="*/ 1532239 w 1639815"/>
              <a:gd name="connsiteY78" fmla="*/ 322730 h 1982481"/>
              <a:gd name="connsiteX79" fmla="*/ 1509187 w 1639815"/>
              <a:gd name="connsiteY79" fmla="*/ 291994 h 1982481"/>
              <a:gd name="connsiteX80" fmla="*/ 1470766 w 1639815"/>
              <a:gd name="connsiteY80" fmla="*/ 261257 h 1982481"/>
              <a:gd name="connsiteX81" fmla="*/ 1455398 w 1639815"/>
              <a:gd name="connsiteY81" fmla="*/ 238205 h 1982481"/>
              <a:gd name="connsiteX82" fmla="*/ 1409294 w 1639815"/>
              <a:gd name="connsiteY82" fmla="*/ 207469 h 1982481"/>
              <a:gd name="connsiteX83" fmla="*/ 1393926 w 1639815"/>
              <a:gd name="connsiteY83" fmla="*/ 184417 h 1982481"/>
              <a:gd name="connsiteX84" fmla="*/ 1370874 w 1639815"/>
              <a:gd name="connsiteY84" fmla="*/ 169049 h 1982481"/>
              <a:gd name="connsiteX85" fmla="*/ 1363190 w 1639815"/>
              <a:gd name="connsiteY85" fmla="*/ 145997 h 1982481"/>
              <a:gd name="connsiteX86" fmla="*/ 1324770 w 1639815"/>
              <a:gd name="connsiteY86" fmla="*/ 99893 h 1982481"/>
              <a:gd name="connsiteX87" fmla="*/ 1317086 w 1639815"/>
              <a:gd name="connsiteY87" fmla="*/ 84525 h 1982481"/>
              <a:gd name="connsiteX88" fmla="*/ 1309402 w 1639815"/>
              <a:gd name="connsiteY88" fmla="*/ 99893 h 1982481"/>
              <a:gd name="connsiteX0" fmla="*/ 1363190 w 1639815"/>
              <a:gd name="connsiteY0" fmla="*/ 176733 h 1982481"/>
              <a:gd name="connsiteX1" fmla="*/ 1363190 w 1639815"/>
              <a:gd name="connsiteY1" fmla="*/ 176733 h 1982481"/>
              <a:gd name="connsiteX2" fmla="*/ 1309402 w 1639815"/>
              <a:gd name="connsiteY2" fmla="*/ 76841 h 1982481"/>
              <a:gd name="connsiteX3" fmla="*/ 1286350 w 1639815"/>
              <a:gd name="connsiteY3" fmla="*/ 69157 h 1982481"/>
              <a:gd name="connsiteX4" fmla="*/ 1232561 w 1639815"/>
              <a:gd name="connsiteY4" fmla="*/ 61473 h 1982481"/>
              <a:gd name="connsiteX5" fmla="*/ 1132669 w 1639815"/>
              <a:gd name="connsiteY5" fmla="*/ 38420 h 1982481"/>
              <a:gd name="connsiteX6" fmla="*/ 1086565 w 1639815"/>
              <a:gd name="connsiteY6" fmla="*/ 23052 h 1982481"/>
              <a:gd name="connsiteX7" fmla="*/ 1040461 w 1639815"/>
              <a:gd name="connsiteY7" fmla="*/ 15368 h 1982481"/>
              <a:gd name="connsiteX8" fmla="*/ 971304 w 1639815"/>
              <a:gd name="connsiteY8" fmla="*/ 0 h 1982481"/>
              <a:gd name="connsiteX9" fmla="*/ 579419 w 1639815"/>
              <a:gd name="connsiteY9" fmla="*/ 7684 h 1982481"/>
              <a:gd name="connsiteX10" fmla="*/ 533314 w 1639815"/>
              <a:gd name="connsiteY10" fmla="*/ 15368 h 1982481"/>
              <a:gd name="connsiteX11" fmla="*/ 456474 w 1639815"/>
              <a:gd name="connsiteY11" fmla="*/ 61473 h 1982481"/>
              <a:gd name="connsiteX12" fmla="*/ 410370 w 1639815"/>
              <a:gd name="connsiteY12" fmla="*/ 84525 h 1982481"/>
              <a:gd name="connsiteX13" fmla="*/ 387318 w 1639815"/>
              <a:gd name="connsiteY13" fmla="*/ 92209 h 1982481"/>
              <a:gd name="connsiteX14" fmla="*/ 279741 w 1639815"/>
              <a:gd name="connsiteY14" fmla="*/ 161365 h 1982481"/>
              <a:gd name="connsiteX15" fmla="*/ 210585 w 1639815"/>
              <a:gd name="connsiteY15" fmla="*/ 207469 h 1982481"/>
              <a:gd name="connsiteX16" fmla="*/ 172165 w 1639815"/>
              <a:gd name="connsiteY16" fmla="*/ 245889 h 1982481"/>
              <a:gd name="connsiteX17" fmla="*/ 149113 w 1639815"/>
              <a:gd name="connsiteY17" fmla="*/ 253573 h 1982481"/>
              <a:gd name="connsiteX18" fmla="*/ 87640 w 1639815"/>
              <a:gd name="connsiteY18" fmla="*/ 307362 h 1982481"/>
              <a:gd name="connsiteX19" fmla="*/ 79956 w 1639815"/>
              <a:gd name="connsiteY19" fmla="*/ 330414 h 1982481"/>
              <a:gd name="connsiteX20" fmla="*/ 56904 w 1639815"/>
              <a:gd name="connsiteY20" fmla="*/ 338098 h 1982481"/>
              <a:gd name="connsiteX21" fmla="*/ 41536 w 1639815"/>
              <a:gd name="connsiteY21" fmla="*/ 384202 h 1982481"/>
              <a:gd name="connsiteX22" fmla="*/ 10800 w 1639815"/>
              <a:gd name="connsiteY22" fmla="*/ 445674 h 1982481"/>
              <a:gd name="connsiteX23" fmla="*/ 10800 w 1639815"/>
              <a:gd name="connsiteY23" fmla="*/ 714615 h 1982481"/>
              <a:gd name="connsiteX24" fmla="*/ 26168 w 1639815"/>
              <a:gd name="connsiteY24" fmla="*/ 922084 h 1982481"/>
              <a:gd name="connsiteX25" fmla="*/ 41536 w 1639815"/>
              <a:gd name="connsiteY25" fmla="*/ 983557 h 1982481"/>
              <a:gd name="connsiteX26" fmla="*/ 64588 w 1639815"/>
              <a:gd name="connsiteY26" fmla="*/ 1014293 h 1982481"/>
              <a:gd name="connsiteX27" fmla="*/ 72272 w 1639815"/>
              <a:gd name="connsiteY27" fmla="*/ 1060397 h 1982481"/>
              <a:gd name="connsiteX28" fmla="*/ 95324 w 1639815"/>
              <a:gd name="connsiteY28" fmla="*/ 1114185 h 1982481"/>
              <a:gd name="connsiteX29" fmla="*/ 110692 w 1639815"/>
              <a:gd name="connsiteY29" fmla="*/ 1191026 h 1982481"/>
              <a:gd name="connsiteX30" fmla="*/ 126061 w 1639815"/>
              <a:gd name="connsiteY30" fmla="*/ 1214078 h 1982481"/>
              <a:gd name="connsiteX31" fmla="*/ 133745 w 1639815"/>
              <a:gd name="connsiteY31" fmla="*/ 1237130 h 1982481"/>
              <a:gd name="connsiteX32" fmla="*/ 149113 w 1639815"/>
              <a:gd name="connsiteY32" fmla="*/ 1275550 h 1982481"/>
              <a:gd name="connsiteX33" fmla="*/ 156797 w 1639815"/>
              <a:gd name="connsiteY33" fmla="*/ 1313970 h 1982481"/>
              <a:gd name="connsiteX34" fmla="*/ 164481 w 1639815"/>
              <a:gd name="connsiteY34" fmla="*/ 1398494 h 1982481"/>
              <a:gd name="connsiteX35" fmla="*/ 179849 w 1639815"/>
              <a:gd name="connsiteY35" fmla="*/ 1421547 h 1982481"/>
              <a:gd name="connsiteX36" fmla="*/ 210585 w 1639815"/>
              <a:gd name="connsiteY36" fmla="*/ 1529123 h 1982481"/>
              <a:gd name="connsiteX37" fmla="*/ 225953 w 1639815"/>
              <a:gd name="connsiteY37" fmla="*/ 1582911 h 1982481"/>
              <a:gd name="connsiteX38" fmla="*/ 249005 w 1639815"/>
              <a:gd name="connsiteY38" fmla="*/ 1598279 h 1982481"/>
              <a:gd name="connsiteX39" fmla="*/ 279741 w 1639815"/>
              <a:gd name="connsiteY39" fmla="*/ 1629015 h 1982481"/>
              <a:gd name="connsiteX40" fmla="*/ 318161 w 1639815"/>
              <a:gd name="connsiteY40" fmla="*/ 1667436 h 1982481"/>
              <a:gd name="connsiteX41" fmla="*/ 356582 w 1639815"/>
              <a:gd name="connsiteY41" fmla="*/ 1705856 h 1982481"/>
              <a:gd name="connsiteX42" fmla="*/ 410370 w 1639815"/>
              <a:gd name="connsiteY42" fmla="*/ 1775012 h 1982481"/>
              <a:gd name="connsiteX43" fmla="*/ 471842 w 1639815"/>
              <a:gd name="connsiteY43" fmla="*/ 1813432 h 1982481"/>
              <a:gd name="connsiteX44" fmla="*/ 510262 w 1639815"/>
              <a:gd name="connsiteY44" fmla="*/ 1836484 h 1982481"/>
              <a:gd name="connsiteX45" fmla="*/ 525630 w 1639815"/>
              <a:gd name="connsiteY45" fmla="*/ 1867220 h 1982481"/>
              <a:gd name="connsiteX46" fmla="*/ 564050 w 1639815"/>
              <a:gd name="connsiteY46" fmla="*/ 1882589 h 1982481"/>
              <a:gd name="connsiteX47" fmla="*/ 610155 w 1639815"/>
              <a:gd name="connsiteY47" fmla="*/ 1905641 h 1982481"/>
              <a:gd name="connsiteX48" fmla="*/ 633207 w 1639815"/>
              <a:gd name="connsiteY48" fmla="*/ 1928693 h 1982481"/>
              <a:gd name="connsiteX49" fmla="*/ 671627 w 1639815"/>
              <a:gd name="connsiteY49" fmla="*/ 1951745 h 1982481"/>
              <a:gd name="connsiteX50" fmla="*/ 771519 w 1639815"/>
              <a:gd name="connsiteY50" fmla="*/ 1982481 h 1982481"/>
              <a:gd name="connsiteX51" fmla="*/ 825308 w 1639815"/>
              <a:gd name="connsiteY51" fmla="*/ 1974797 h 1982481"/>
              <a:gd name="connsiteX52" fmla="*/ 863728 w 1639815"/>
              <a:gd name="connsiteY52" fmla="*/ 1959429 h 1982481"/>
              <a:gd name="connsiteX53" fmla="*/ 917516 w 1639815"/>
              <a:gd name="connsiteY53" fmla="*/ 1944061 h 1982481"/>
              <a:gd name="connsiteX54" fmla="*/ 955936 w 1639815"/>
              <a:gd name="connsiteY54" fmla="*/ 1928693 h 1982481"/>
              <a:gd name="connsiteX55" fmla="*/ 1002040 w 1639815"/>
              <a:gd name="connsiteY55" fmla="*/ 1913325 h 1982481"/>
              <a:gd name="connsiteX56" fmla="*/ 1055829 w 1639815"/>
              <a:gd name="connsiteY56" fmla="*/ 1882589 h 1982481"/>
              <a:gd name="connsiteX57" fmla="*/ 1109617 w 1639815"/>
              <a:gd name="connsiteY57" fmla="*/ 1867220 h 1982481"/>
              <a:gd name="connsiteX58" fmla="*/ 1132669 w 1639815"/>
              <a:gd name="connsiteY58" fmla="*/ 1851852 h 1982481"/>
              <a:gd name="connsiteX59" fmla="*/ 1201825 w 1639815"/>
              <a:gd name="connsiteY59" fmla="*/ 1836484 h 1982481"/>
              <a:gd name="connsiteX60" fmla="*/ 1355506 w 1639815"/>
              <a:gd name="connsiteY60" fmla="*/ 1782696 h 1982481"/>
              <a:gd name="connsiteX61" fmla="*/ 1424662 w 1639815"/>
              <a:gd name="connsiteY61" fmla="*/ 1744276 h 1982481"/>
              <a:gd name="connsiteX62" fmla="*/ 1432346 w 1639815"/>
              <a:gd name="connsiteY62" fmla="*/ 1721224 h 1982481"/>
              <a:gd name="connsiteX63" fmla="*/ 1455398 w 1639815"/>
              <a:gd name="connsiteY63" fmla="*/ 1698172 h 1982481"/>
              <a:gd name="connsiteX64" fmla="*/ 1501503 w 1639815"/>
              <a:gd name="connsiteY64" fmla="*/ 1659752 h 1982481"/>
              <a:gd name="connsiteX65" fmla="*/ 1516871 w 1639815"/>
              <a:gd name="connsiteY65" fmla="*/ 1636699 h 1982481"/>
              <a:gd name="connsiteX66" fmla="*/ 1570659 w 1639815"/>
              <a:gd name="connsiteY66" fmla="*/ 1567543 h 1982481"/>
              <a:gd name="connsiteX67" fmla="*/ 1578343 w 1639815"/>
              <a:gd name="connsiteY67" fmla="*/ 1521439 h 1982481"/>
              <a:gd name="connsiteX68" fmla="*/ 1593711 w 1639815"/>
              <a:gd name="connsiteY68" fmla="*/ 1498387 h 1982481"/>
              <a:gd name="connsiteX69" fmla="*/ 1609079 w 1639815"/>
              <a:gd name="connsiteY69" fmla="*/ 1221762 h 1982481"/>
              <a:gd name="connsiteX70" fmla="*/ 1624447 w 1639815"/>
              <a:gd name="connsiteY70" fmla="*/ 1091133 h 1982481"/>
              <a:gd name="connsiteX71" fmla="*/ 1639815 w 1639815"/>
              <a:gd name="connsiteY71" fmla="*/ 914400 h 1982481"/>
              <a:gd name="connsiteX72" fmla="*/ 1632131 w 1639815"/>
              <a:gd name="connsiteY72" fmla="*/ 530199 h 1982481"/>
              <a:gd name="connsiteX73" fmla="*/ 1616763 w 1639815"/>
              <a:gd name="connsiteY73" fmla="*/ 499462 h 1982481"/>
              <a:gd name="connsiteX74" fmla="*/ 1586027 w 1639815"/>
              <a:gd name="connsiteY74" fmla="*/ 414938 h 1982481"/>
              <a:gd name="connsiteX75" fmla="*/ 1562975 w 1639815"/>
              <a:gd name="connsiteY75" fmla="*/ 361150 h 1982481"/>
              <a:gd name="connsiteX76" fmla="*/ 1555291 w 1639815"/>
              <a:gd name="connsiteY76" fmla="*/ 338098 h 1982481"/>
              <a:gd name="connsiteX77" fmla="*/ 1532239 w 1639815"/>
              <a:gd name="connsiteY77" fmla="*/ 322730 h 1982481"/>
              <a:gd name="connsiteX78" fmla="*/ 1509187 w 1639815"/>
              <a:gd name="connsiteY78" fmla="*/ 291994 h 1982481"/>
              <a:gd name="connsiteX79" fmla="*/ 1470766 w 1639815"/>
              <a:gd name="connsiteY79" fmla="*/ 261257 h 1982481"/>
              <a:gd name="connsiteX80" fmla="*/ 1455398 w 1639815"/>
              <a:gd name="connsiteY80" fmla="*/ 238205 h 1982481"/>
              <a:gd name="connsiteX81" fmla="*/ 1409294 w 1639815"/>
              <a:gd name="connsiteY81" fmla="*/ 207469 h 1982481"/>
              <a:gd name="connsiteX82" fmla="*/ 1393926 w 1639815"/>
              <a:gd name="connsiteY82" fmla="*/ 184417 h 1982481"/>
              <a:gd name="connsiteX83" fmla="*/ 1370874 w 1639815"/>
              <a:gd name="connsiteY83" fmla="*/ 169049 h 1982481"/>
              <a:gd name="connsiteX84" fmla="*/ 1363190 w 1639815"/>
              <a:gd name="connsiteY84" fmla="*/ 145997 h 1982481"/>
              <a:gd name="connsiteX85" fmla="*/ 1324770 w 1639815"/>
              <a:gd name="connsiteY85" fmla="*/ 99893 h 1982481"/>
              <a:gd name="connsiteX86" fmla="*/ 1317086 w 1639815"/>
              <a:gd name="connsiteY86" fmla="*/ 84525 h 1982481"/>
              <a:gd name="connsiteX87" fmla="*/ 1309402 w 1639815"/>
              <a:gd name="connsiteY87" fmla="*/ 99893 h 1982481"/>
              <a:gd name="connsiteX0" fmla="*/ 1363190 w 1639815"/>
              <a:gd name="connsiteY0" fmla="*/ 176733 h 1982481"/>
              <a:gd name="connsiteX1" fmla="*/ 1363190 w 1639815"/>
              <a:gd name="connsiteY1" fmla="*/ 176733 h 1982481"/>
              <a:gd name="connsiteX2" fmla="*/ 1309402 w 1639815"/>
              <a:gd name="connsiteY2" fmla="*/ 76841 h 1982481"/>
              <a:gd name="connsiteX3" fmla="*/ 1286350 w 1639815"/>
              <a:gd name="connsiteY3" fmla="*/ 69157 h 1982481"/>
              <a:gd name="connsiteX4" fmla="*/ 1232561 w 1639815"/>
              <a:gd name="connsiteY4" fmla="*/ 61473 h 1982481"/>
              <a:gd name="connsiteX5" fmla="*/ 1132669 w 1639815"/>
              <a:gd name="connsiteY5" fmla="*/ 38420 h 1982481"/>
              <a:gd name="connsiteX6" fmla="*/ 1086565 w 1639815"/>
              <a:gd name="connsiteY6" fmla="*/ 23052 h 1982481"/>
              <a:gd name="connsiteX7" fmla="*/ 1040461 w 1639815"/>
              <a:gd name="connsiteY7" fmla="*/ 15368 h 1982481"/>
              <a:gd name="connsiteX8" fmla="*/ 971304 w 1639815"/>
              <a:gd name="connsiteY8" fmla="*/ 0 h 1982481"/>
              <a:gd name="connsiteX9" fmla="*/ 579419 w 1639815"/>
              <a:gd name="connsiteY9" fmla="*/ 7684 h 1982481"/>
              <a:gd name="connsiteX10" fmla="*/ 533314 w 1639815"/>
              <a:gd name="connsiteY10" fmla="*/ 15368 h 1982481"/>
              <a:gd name="connsiteX11" fmla="*/ 456474 w 1639815"/>
              <a:gd name="connsiteY11" fmla="*/ 61473 h 1982481"/>
              <a:gd name="connsiteX12" fmla="*/ 410370 w 1639815"/>
              <a:gd name="connsiteY12" fmla="*/ 84525 h 1982481"/>
              <a:gd name="connsiteX13" fmla="*/ 387318 w 1639815"/>
              <a:gd name="connsiteY13" fmla="*/ 92209 h 1982481"/>
              <a:gd name="connsiteX14" fmla="*/ 279741 w 1639815"/>
              <a:gd name="connsiteY14" fmla="*/ 161365 h 1982481"/>
              <a:gd name="connsiteX15" fmla="*/ 210585 w 1639815"/>
              <a:gd name="connsiteY15" fmla="*/ 207469 h 1982481"/>
              <a:gd name="connsiteX16" fmla="*/ 172165 w 1639815"/>
              <a:gd name="connsiteY16" fmla="*/ 245889 h 1982481"/>
              <a:gd name="connsiteX17" fmla="*/ 149113 w 1639815"/>
              <a:gd name="connsiteY17" fmla="*/ 253573 h 1982481"/>
              <a:gd name="connsiteX18" fmla="*/ 87640 w 1639815"/>
              <a:gd name="connsiteY18" fmla="*/ 307362 h 1982481"/>
              <a:gd name="connsiteX19" fmla="*/ 79956 w 1639815"/>
              <a:gd name="connsiteY19" fmla="*/ 330414 h 1982481"/>
              <a:gd name="connsiteX20" fmla="*/ 56904 w 1639815"/>
              <a:gd name="connsiteY20" fmla="*/ 338098 h 1982481"/>
              <a:gd name="connsiteX21" fmla="*/ 41536 w 1639815"/>
              <a:gd name="connsiteY21" fmla="*/ 384202 h 1982481"/>
              <a:gd name="connsiteX22" fmla="*/ 10800 w 1639815"/>
              <a:gd name="connsiteY22" fmla="*/ 445674 h 1982481"/>
              <a:gd name="connsiteX23" fmla="*/ 10800 w 1639815"/>
              <a:gd name="connsiteY23" fmla="*/ 714615 h 1982481"/>
              <a:gd name="connsiteX24" fmla="*/ 26168 w 1639815"/>
              <a:gd name="connsiteY24" fmla="*/ 922084 h 1982481"/>
              <a:gd name="connsiteX25" fmla="*/ 41536 w 1639815"/>
              <a:gd name="connsiteY25" fmla="*/ 983557 h 1982481"/>
              <a:gd name="connsiteX26" fmla="*/ 64588 w 1639815"/>
              <a:gd name="connsiteY26" fmla="*/ 1014293 h 1982481"/>
              <a:gd name="connsiteX27" fmla="*/ 72272 w 1639815"/>
              <a:gd name="connsiteY27" fmla="*/ 1060397 h 1982481"/>
              <a:gd name="connsiteX28" fmla="*/ 95324 w 1639815"/>
              <a:gd name="connsiteY28" fmla="*/ 1114185 h 1982481"/>
              <a:gd name="connsiteX29" fmla="*/ 110692 w 1639815"/>
              <a:gd name="connsiteY29" fmla="*/ 1191026 h 1982481"/>
              <a:gd name="connsiteX30" fmla="*/ 126061 w 1639815"/>
              <a:gd name="connsiteY30" fmla="*/ 1214078 h 1982481"/>
              <a:gd name="connsiteX31" fmla="*/ 133745 w 1639815"/>
              <a:gd name="connsiteY31" fmla="*/ 1237130 h 1982481"/>
              <a:gd name="connsiteX32" fmla="*/ 149113 w 1639815"/>
              <a:gd name="connsiteY32" fmla="*/ 1275550 h 1982481"/>
              <a:gd name="connsiteX33" fmla="*/ 156797 w 1639815"/>
              <a:gd name="connsiteY33" fmla="*/ 1313970 h 1982481"/>
              <a:gd name="connsiteX34" fmla="*/ 164481 w 1639815"/>
              <a:gd name="connsiteY34" fmla="*/ 1398494 h 1982481"/>
              <a:gd name="connsiteX35" fmla="*/ 179849 w 1639815"/>
              <a:gd name="connsiteY35" fmla="*/ 1421547 h 1982481"/>
              <a:gd name="connsiteX36" fmla="*/ 210585 w 1639815"/>
              <a:gd name="connsiteY36" fmla="*/ 1529123 h 1982481"/>
              <a:gd name="connsiteX37" fmla="*/ 225953 w 1639815"/>
              <a:gd name="connsiteY37" fmla="*/ 1582911 h 1982481"/>
              <a:gd name="connsiteX38" fmla="*/ 249005 w 1639815"/>
              <a:gd name="connsiteY38" fmla="*/ 1598279 h 1982481"/>
              <a:gd name="connsiteX39" fmla="*/ 279741 w 1639815"/>
              <a:gd name="connsiteY39" fmla="*/ 1629015 h 1982481"/>
              <a:gd name="connsiteX40" fmla="*/ 318161 w 1639815"/>
              <a:gd name="connsiteY40" fmla="*/ 1667436 h 1982481"/>
              <a:gd name="connsiteX41" fmla="*/ 356582 w 1639815"/>
              <a:gd name="connsiteY41" fmla="*/ 1705856 h 1982481"/>
              <a:gd name="connsiteX42" fmla="*/ 410370 w 1639815"/>
              <a:gd name="connsiteY42" fmla="*/ 1775012 h 1982481"/>
              <a:gd name="connsiteX43" fmla="*/ 471842 w 1639815"/>
              <a:gd name="connsiteY43" fmla="*/ 1813432 h 1982481"/>
              <a:gd name="connsiteX44" fmla="*/ 510262 w 1639815"/>
              <a:gd name="connsiteY44" fmla="*/ 1836484 h 1982481"/>
              <a:gd name="connsiteX45" fmla="*/ 525630 w 1639815"/>
              <a:gd name="connsiteY45" fmla="*/ 1867220 h 1982481"/>
              <a:gd name="connsiteX46" fmla="*/ 564050 w 1639815"/>
              <a:gd name="connsiteY46" fmla="*/ 1882589 h 1982481"/>
              <a:gd name="connsiteX47" fmla="*/ 610155 w 1639815"/>
              <a:gd name="connsiteY47" fmla="*/ 1905641 h 1982481"/>
              <a:gd name="connsiteX48" fmla="*/ 633207 w 1639815"/>
              <a:gd name="connsiteY48" fmla="*/ 1928693 h 1982481"/>
              <a:gd name="connsiteX49" fmla="*/ 671627 w 1639815"/>
              <a:gd name="connsiteY49" fmla="*/ 1951745 h 1982481"/>
              <a:gd name="connsiteX50" fmla="*/ 771519 w 1639815"/>
              <a:gd name="connsiteY50" fmla="*/ 1982481 h 1982481"/>
              <a:gd name="connsiteX51" fmla="*/ 825308 w 1639815"/>
              <a:gd name="connsiteY51" fmla="*/ 1974797 h 1982481"/>
              <a:gd name="connsiteX52" fmla="*/ 863728 w 1639815"/>
              <a:gd name="connsiteY52" fmla="*/ 1959429 h 1982481"/>
              <a:gd name="connsiteX53" fmla="*/ 917516 w 1639815"/>
              <a:gd name="connsiteY53" fmla="*/ 1944061 h 1982481"/>
              <a:gd name="connsiteX54" fmla="*/ 955936 w 1639815"/>
              <a:gd name="connsiteY54" fmla="*/ 1928693 h 1982481"/>
              <a:gd name="connsiteX55" fmla="*/ 1002040 w 1639815"/>
              <a:gd name="connsiteY55" fmla="*/ 1913325 h 1982481"/>
              <a:gd name="connsiteX56" fmla="*/ 1055829 w 1639815"/>
              <a:gd name="connsiteY56" fmla="*/ 1882589 h 1982481"/>
              <a:gd name="connsiteX57" fmla="*/ 1109617 w 1639815"/>
              <a:gd name="connsiteY57" fmla="*/ 1867220 h 1982481"/>
              <a:gd name="connsiteX58" fmla="*/ 1132669 w 1639815"/>
              <a:gd name="connsiteY58" fmla="*/ 1851852 h 1982481"/>
              <a:gd name="connsiteX59" fmla="*/ 1201825 w 1639815"/>
              <a:gd name="connsiteY59" fmla="*/ 1836484 h 1982481"/>
              <a:gd name="connsiteX60" fmla="*/ 1355506 w 1639815"/>
              <a:gd name="connsiteY60" fmla="*/ 1782696 h 1982481"/>
              <a:gd name="connsiteX61" fmla="*/ 1424662 w 1639815"/>
              <a:gd name="connsiteY61" fmla="*/ 1744276 h 1982481"/>
              <a:gd name="connsiteX62" fmla="*/ 1432346 w 1639815"/>
              <a:gd name="connsiteY62" fmla="*/ 1721224 h 1982481"/>
              <a:gd name="connsiteX63" fmla="*/ 1455398 w 1639815"/>
              <a:gd name="connsiteY63" fmla="*/ 1698172 h 1982481"/>
              <a:gd name="connsiteX64" fmla="*/ 1501503 w 1639815"/>
              <a:gd name="connsiteY64" fmla="*/ 1659752 h 1982481"/>
              <a:gd name="connsiteX65" fmla="*/ 1516871 w 1639815"/>
              <a:gd name="connsiteY65" fmla="*/ 1636699 h 1982481"/>
              <a:gd name="connsiteX66" fmla="*/ 1570659 w 1639815"/>
              <a:gd name="connsiteY66" fmla="*/ 1567543 h 1982481"/>
              <a:gd name="connsiteX67" fmla="*/ 1578343 w 1639815"/>
              <a:gd name="connsiteY67" fmla="*/ 1521439 h 1982481"/>
              <a:gd name="connsiteX68" fmla="*/ 1593711 w 1639815"/>
              <a:gd name="connsiteY68" fmla="*/ 1498387 h 1982481"/>
              <a:gd name="connsiteX69" fmla="*/ 1609079 w 1639815"/>
              <a:gd name="connsiteY69" fmla="*/ 1221762 h 1982481"/>
              <a:gd name="connsiteX70" fmla="*/ 1624447 w 1639815"/>
              <a:gd name="connsiteY70" fmla="*/ 1091133 h 1982481"/>
              <a:gd name="connsiteX71" fmla="*/ 1639815 w 1639815"/>
              <a:gd name="connsiteY71" fmla="*/ 914400 h 1982481"/>
              <a:gd name="connsiteX72" fmla="*/ 1632131 w 1639815"/>
              <a:gd name="connsiteY72" fmla="*/ 530199 h 1982481"/>
              <a:gd name="connsiteX73" fmla="*/ 1616763 w 1639815"/>
              <a:gd name="connsiteY73" fmla="*/ 499462 h 1982481"/>
              <a:gd name="connsiteX74" fmla="*/ 1586027 w 1639815"/>
              <a:gd name="connsiteY74" fmla="*/ 414938 h 1982481"/>
              <a:gd name="connsiteX75" fmla="*/ 1562975 w 1639815"/>
              <a:gd name="connsiteY75" fmla="*/ 361150 h 1982481"/>
              <a:gd name="connsiteX76" fmla="*/ 1555291 w 1639815"/>
              <a:gd name="connsiteY76" fmla="*/ 338098 h 1982481"/>
              <a:gd name="connsiteX77" fmla="*/ 1532239 w 1639815"/>
              <a:gd name="connsiteY77" fmla="*/ 322730 h 1982481"/>
              <a:gd name="connsiteX78" fmla="*/ 1509187 w 1639815"/>
              <a:gd name="connsiteY78" fmla="*/ 291994 h 1982481"/>
              <a:gd name="connsiteX79" fmla="*/ 1470766 w 1639815"/>
              <a:gd name="connsiteY79" fmla="*/ 261257 h 1982481"/>
              <a:gd name="connsiteX80" fmla="*/ 1455398 w 1639815"/>
              <a:gd name="connsiteY80" fmla="*/ 238205 h 1982481"/>
              <a:gd name="connsiteX81" fmla="*/ 1409294 w 1639815"/>
              <a:gd name="connsiteY81" fmla="*/ 207469 h 1982481"/>
              <a:gd name="connsiteX82" fmla="*/ 1393926 w 1639815"/>
              <a:gd name="connsiteY82" fmla="*/ 184417 h 1982481"/>
              <a:gd name="connsiteX83" fmla="*/ 1363190 w 1639815"/>
              <a:gd name="connsiteY83" fmla="*/ 145997 h 1982481"/>
              <a:gd name="connsiteX84" fmla="*/ 1324770 w 1639815"/>
              <a:gd name="connsiteY84" fmla="*/ 99893 h 1982481"/>
              <a:gd name="connsiteX85" fmla="*/ 1317086 w 1639815"/>
              <a:gd name="connsiteY85" fmla="*/ 84525 h 1982481"/>
              <a:gd name="connsiteX86" fmla="*/ 1309402 w 1639815"/>
              <a:gd name="connsiteY86" fmla="*/ 99893 h 1982481"/>
              <a:gd name="connsiteX0" fmla="*/ 1363190 w 1639815"/>
              <a:gd name="connsiteY0" fmla="*/ 176733 h 1982481"/>
              <a:gd name="connsiteX1" fmla="*/ 1309402 w 1639815"/>
              <a:gd name="connsiteY1" fmla="*/ 76841 h 1982481"/>
              <a:gd name="connsiteX2" fmla="*/ 1286350 w 1639815"/>
              <a:gd name="connsiteY2" fmla="*/ 69157 h 1982481"/>
              <a:gd name="connsiteX3" fmla="*/ 1232561 w 1639815"/>
              <a:gd name="connsiteY3" fmla="*/ 61473 h 1982481"/>
              <a:gd name="connsiteX4" fmla="*/ 1132669 w 1639815"/>
              <a:gd name="connsiteY4" fmla="*/ 38420 h 1982481"/>
              <a:gd name="connsiteX5" fmla="*/ 1086565 w 1639815"/>
              <a:gd name="connsiteY5" fmla="*/ 23052 h 1982481"/>
              <a:gd name="connsiteX6" fmla="*/ 1040461 w 1639815"/>
              <a:gd name="connsiteY6" fmla="*/ 15368 h 1982481"/>
              <a:gd name="connsiteX7" fmla="*/ 971304 w 1639815"/>
              <a:gd name="connsiteY7" fmla="*/ 0 h 1982481"/>
              <a:gd name="connsiteX8" fmla="*/ 579419 w 1639815"/>
              <a:gd name="connsiteY8" fmla="*/ 7684 h 1982481"/>
              <a:gd name="connsiteX9" fmla="*/ 533314 w 1639815"/>
              <a:gd name="connsiteY9" fmla="*/ 15368 h 1982481"/>
              <a:gd name="connsiteX10" fmla="*/ 456474 w 1639815"/>
              <a:gd name="connsiteY10" fmla="*/ 61473 h 1982481"/>
              <a:gd name="connsiteX11" fmla="*/ 410370 w 1639815"/>
              <a:gd name="connsiteY11" fmla="*/ 84525 h 1982481"/>
              <a:gd name="connsiteX12" fmla="*/ 387318 w 1639815"/>
              <a:gd name="connsiteY12" fmla="*/ 92209 h 1982481"/>
              <a:gd name="connsiteX13" fmla="*/ 279741 w 1639815"/>
              <a:gd name="connsiteY13" fmla="*/ 161365 h 1982481"/>
              <a:gd name="connsiteX14" fmla="*/ 210585 w 1639815"/>
              <a:gd name="connsiteY14" fmla="*/ 207469 h 1982481"/>
              <a:gd name="connsiteX15" fmla="*/ 172165 w 1639815"/>
              <a:gd name="connsiteY15" fmla="*/ 245889 h 1982481"/>
              <a:gd name="connsiteX16" fmla="*/ 149113 w 1639815"/>
              <a:gd name="connsiteY16" fmla="*/ 253573 h 1982481"/>
              <a:gd name="connsiteX17" fmla="*/ 87640 w 1639815"/>
              <a:gd name="connsiteY17" fmla="*/ 307362 h 1982481"/>
              <a:gd name="connsiteX18" fmla="*/ 79956 w 1639815"/>
              <a:gd name="connsiteY18" fmla="*/ 330414 h 1982481"/>
              <a:gd name="connsiteX19" fmla="*/ 56904 w 1639815"/>
              <a:gd name="connsiteY19" fmla="*/ 338098 h 1982481"/>
              <a:gd name="connsiteX20" fmla="*/ 41536 w 1639815"/>
              <a:gd name="connsiteY20" fmla="*/ 384202 h 1982481"/>
              <a:gd name="connsiteX21" fmla="*/ 10800 w 1639815"/>
              <a:gd name="connsiteY21" fmla="*/ 445674 h 1982481"/>
              <a:gd name="connsiteX22" fmla="*/ 10800 w 1639815"/>
              <a:gd name="connsiteY22" fmla="*/ 714615 h 1982481"/>
              <a:gd name="connsiteX23" fmla="*/ 26168 w 1639815"/>
              <a:gd name="connsiteY23" fmla="*/ 922084 h 1982481"/>
              <a:gd name="connsiteX24" fmla="*/ 41536 w 1639815"/>
              <a:gd name="connsiteY24" fmla="*/ 983557 h 1982481"/>
              <a:gd name="connsiteX25" fmla="*/ 64588 w 1639815"/>
              <a:gd name="connsiteY25" fmla="*/ 1014293 h 1982481"/>
              <a:gd name="connsiteX26" fmla="*/ 72272 w 1639815"/>
              <a:gd name="connsiteY26" fmla="*/ 1060397 h 1982481"/>
              <a:gd name="connsiteX27" fmla="*/ 95324 w 1639815"/>
              <a:gd name="connsiteY27" fmla="*/ 1114185 h 1982481"/>
              <a:gd name="connsiteX28" fmla="*/ 110692 w 1639815"/>
              <a:gd name="connsiteY28" fmla="*/ 1191026 h 1982481"/>
              <a:gd name="connsiteX29" fmla="*/ 126061 w 1639815"/>
              <a:gd name="connsiteY29" fmla="*/ 1214078 h 1982481"/>
              <a:gd name="connsiteX30" fmla="*/ 133745 w 1639815"/>
              <a:gd name="connsiteY30" fmla="*/ 1237130 h 1982481"/>
              <a:gd name="connsiteX31" fmla="*/ 149113 w 1639815"/>
              <a:gd name="connsiteY31" fmla="*/ 1275550 h 1982481"/>
              <a:gd name="connsiteX32" fmla="*/ 156797 w 1639815"/>
              <a:gd name="connsiteY32" fmla="*/ 1313970 h 1982481"/>
              <a:gd name="connsiteX33" fmla="*/ 164481 w 1639815"/>
              <a:gd name="connsiteY33" fmla="*/ 1398494 h 1982481"/>
              <a:gd name="connsiteX34" fmla="*/ 179849 w 1639815"/>
              <a:gd name="connsiteY34" fmla="*/ 1421547 h 1982481"/>
              <a:gd name="connsiteX35" fmla="*/ 210585 w 1639815"/>
              <a:gd name="connsiteY35" fmla="*/ 1529123 h 1982481"/>
              <a:gd name="connsiteX36" fmla="*/ 225953 w 1639815"/>
              <a:gd name="connsiteY36" fmla="*/ 1582911 h 1982481"/>
              <a:gd name="connsiteX37" fmla="*/ 249005 w 1639815"/>
              <a:gd name="connsiteY37" fmla="*/ 1598279 h 1982481"/>
              <a:gd name="connsiteX38" fmla="*/ 279741 w 1639815"/>
              <a:gd name="connsiteY38" fmla="*/ 1629015 h 1982481"/>
              <a:gd name="connsiteX39" fmla="*/ 318161 w 1639815"/>
              <a:gd name="connsiteY39" fmla="*/ 1667436 h 1982481"/>
              <a:gd name="connsiteX40" fmla="*/ 356582 w 1639815"/>
              <a:gd name="connsiteY40" fmla="*/ 1705856 h 1982481"/>
              <a:gd name="connsiteX41" fmla="*/ 410370 w 1639815"/>
              <a:gd name="connsiteY41" fmla="*/ 1775012 h 1982481"/>
              <a:gd name="connsiteX42" fmla="*/ 471842 w 1639815"/>
              <a:gd name="connsiteY42" fmla="*/ 1813432 h 1982481"/>
              <a:gd name="connsiteX43" fmla="*/ 510262 w 1639815"/>
              <a:gd name="connsiteY43" fmla="*/ 1836484 h 1982481"/>
              <a:gd name="connsiteX44" fmla="*/ 525630 w 1639815"/>
              <a:gd name="connsiteY44" fmla="*/ 1867220 h 1982481"/>
              <a:gd name="connsiteX45" fmla="*/ 564050 w 1639815"/>
              <a:gd name="connsiteY45" fmla="*/ 1882589 h 1982481"/>
              <a:gd name="connsiteX46" fmla="*/ 610155 w 1639815"/>
              <a:gd name="connsiteY46" fmla="*/ 1905641 h 1982481"/>
              <a:gd name="connsiteX47" fmla="*/ 633207 w 1639815"/>
              <a:gd name="connsiteY47" fmla="*/ 1928693 h 1982481"/>
              <a:gd name="connsiteX48" fmla="*/ 671627 w 1639815"/>
              <a:gd name="connsiteY48" fmla="*/ 1951745 h 1982481"/>
              <a:gd name="connsiteX49" fmla="*/ 771519 w 1639815"/>
              <a:gd name="connsiteY49" fmla="*/ 1982481 h 1982481"/>
              <a:gd name="connsiteX50" fmla="*/ 825308 w 1639815"/>
              <a:gd name="connsiteY50" fmla="*/ 1974797 h 1982481"/>
              <a:gd name="connsiteX51" fmla="*/ 863728 w 1639815"/>
              <a:gd name="connsiteY51" fmla="*/ 1959429 h 1982481"/>
              <a:gd name="connsiteX52" fmla="*/ 917516 w 1639815"/>
              <a:gd name="connsiteY52" fmla="*/ 1944061 h 1982481"/>
              <a:gd name="connsiteX53" fmla="*/ 955936 w 1639815"/>
              <a:gd name="connsiteY53" fmla="*/ 1928693 h 1982481"/>
              <a:gd name="connsiteX54" fmla="*/ 1002040 w 1639815"/>
              <a:gd name="connsiteY54" fmla="*/ 1913325 h 1982481"/>
              <a:gd name="connsiteX55" fmla="*/ 1055829 w 1639815"/>
              <a:gd name="connsiteY55" fmla="*/ 1882589 h 1982481"/>
              <a:gd name="connsiteX56" fmla="*/ 1109617 w 1639815"/>
              <a:gd name="connsiteY56" fmla="*/ 1867220 h 1982481"/>
              <a:gd name="connsiteX57" fmla="*/ 1132669 w 1639815"/>
              <a:gd name="connsiteY57" fmla="*/ 1851852 h 1982481"/>
              <a:gd name="connsiteX58" fmla="*/ 1201825 w 1639815"/>
              <a:gd name="connsiteY58" fmla="*/ 1836484 h 1982481"/>
              <a:gd name="connsiteX59" fmla="*/ 1355506 w 1639815"/>
              <a:gd name="connsiteY59" fmla="*/ 1782696 h 1982481"/>
              <a:gd name="connsiteX60" fmla="*/ 1424662 w 1639815"/>
              <a:gd name="connsiteY60" fmla="*/ 1744276 h 1982481"/>
              <a:gd name="connsiteX61" fmla="*/ 1432346 w 1639815"/>
              <a:gd name="connsiteY61" fmla="*/ 1721224 h 1982481"/>
              <a:gd name="connsiteX62" fmla="*/ 1455398 w 1639815"/>
              <a:gd name="connsiteY62" fmla="*/ 1698172 h 1982481"/>
              <a:gd name="connsiteX63" fmla="*/ 1501503 w 1639815"/>
              <a:gd name="connsiteY63" fmla="*/ 1659752 h 1982481"/>
              <a:gd name="connsiteX64" fmla="*/ 1516871 w 1639815"/>
              <a:gd name="connsiteY64" fmla="*/ 1636699 h 1982481"/>
              <a:gd name="connsiteX65" fmla="*/ 1570659 w 1639815"/>
              <a:gd name="connsiteY65" fmla="*/ 1567543 h 1982481"/>
              <a:gd name="connsiteX66" fmla="*/ 1578343 w 1639815"/>
              <a:gd name="connsiteY66" fmla="*/ 1521439 h 1982481"/>
              <a:gd name="connsiteX67" fmla="*/ 1593711 w 1639815"/>
              <a:gd name="connsiteY67" fmla="*/ 1498387 h 1982481"/>
              <a:gd name="connsiteX68" fmla="*/ 1609079 w 1639815"/>
              <a:gd name="connsiteY68" fmla="*/ 1221762 h 1982481"/>
              <a:gd name="connsiteX69" fmla="*/ 1624447 w 1639815"/>
              <a:gd name="connsiteY69" fmla="*/ 1091133 h 1982481"/>
              <a:gd name="connsiteX70" fmla="*/ 1639815 w 1639815"/>
              <a:gd name="connsiteY70" fmla="*/ 914400 h 1982481"/>
              <a:gd name="connsiteX71" fmla="*/ 1632131 w 1639815"/>
              <a:gd name="connsiteY71" fmla="*/ 530199 h 1982481"/>
              <a:gd name="connsiteX72" fmla="*/ 1616763 w 1639815"/>
              <a:gd name="connsiteY72" fmla="*/ 499462 h 1982481"/>
              <a:gd name="connsiteX73" fmla="*/ 1586027 w 1639815"/>
              <a:gd name="connsiteY73" fmla="*/ 414938 h 1982481"/>
              <a:gd name="connsiteX74" fmla="*/ 1562975 w 1639815"/>
              <a:gd name="connsiteY74" fmla="*/ 361150 h 1982481"/>
              <a:gd name="connsiteX75" fmla="*/ 1555291 w 1639815"/>
              <a:gd name="connsiteY75" fmla="*/ 338098 h 1982481"/>
              <a:gd name="connsiteX76" fmla="*/ 1532239 w 1639815"/>
              <a:gd name="connsiteY76" fmla="*/ 322730 h 1982481"/>
              <a:gd name="connsiteX77" fmla="*/ 1509187 w 1639815"/>
              <a:gd name="connsiteY77" fmla="*/ 291994 h 1982481"/>
              <a:gd name="connsiteX78" fmla="*/ 1470766 w 1639815"/>
              <a:gd name="connsiteY78" fmla="*/ 261257 h 1982481"/>
              <a:gd name="connsiteX79" fmla="*/ 1455398 w 1639815"/>
              <a:gd name="connsiteY79" fmla="*/ 238205 h 1982481"/>
              <a:gd name="connsiteX80" fmla="*/ 1409294 w 1639815"/>
              <a:gd name="connsiteY80" fmla="*/ 207469 h 1982481"/>
              <a:gd name="connsiteX81" fmla="*/ 1393926 w 1639815"/>
              <a:gd name="connsiteY81" fmla="*/ 184417 h 1982481"/>
              <a:gd name="connsiteX82" fmla="*/ 1363190 w 1639815"/>
              <a:gd name="connsiteY82" fmla="*/ 145997 h 1982481"/>
              <a:gd name="connsiteX83" fmla="*/ 1324770 w 1639815"/>
              <a:gd name="connsiteY83" fmla="*/ 99893 h 1982481"/>
              <a:gd name="connsiteX84" fmla="*/ 1317086 w 1639815"/>
              <a:gd name="connsiteY84" fmla="*/ 84525 h 1982481"/>
              <a:gd name="connsiteX85" fmla="*/ 1309402 w 1639815"/>
              <a:gd name="connsiteY85" fmla="*/ 99893 h 1982481"/>
              <a:gd name="connsiteX0" fmla="*/ 1309402 w 1639815"/>
              <a:gd name="connsiteY0" fmla="*/ 76841 h 1982481"/>
              <a:gd name="connsiteX1" fmla="*/ 1286350 w 1639815"/>
              <a:gd name="connsiteY1" fmla="*/ 69157 h 1982481"/>
              <a:gd name="connsiteX2" fmla="*/ 1232561 w 1639815"/>
              <a:gd name="connsiteY2" fmla="*/ 61473 h 1982481"/>
              <a:gd name="connsiteX3" fmla="*/ 1132669 w 1639815"/>
              <a:gd name="connsiteY3" fmla="*/ 38420 h 1982481"/>
              <a:gd name="connsiteX4" fmla="*/ 1086565 w 1639815"/>
              <a:gd name="connsiteY4" fmla="*/ 23052 h 1982481"/>
              <a:gd name="connsiteX5" fmla="*/ 1040461 w 1639815"/>
              <a:gd name="connsiteY5" fmla="*/ 15368 h 1982481"/>
              <a:gd name="connsiteX6" fmla="*/ 971304 w 1639815"/>
              <a:gd name="connsiteY6" fmla="*/ 0 h 1982481"/>
              <a:gd name="connsiteX7" fmla="*/ 579419 w 1639815"/>
              <a:gd name="connsiteY7" fmla="*/ 7684 h 1982481"/>
              <a:gd name="connsiteX8" fmla="*/ 533314 w 1639815"/>
              <a:gd name="connsiteY8" fmla="*/ 15368 h 1982481"/>
              <a:gd name="connsiteX9" fmla="*/ 456474 w 1639815"/>
              <a:gd name="connsiteY9" fmla="*/ 61473 h 1982481"/>
              <a:gd name="connsiteX10" fmla="*/ 410370 w 1639815"/>
              <a:gd name="connsiteY10" fmla="*/ 84525 h 1982481"/>
              <a:gd name="connsiteX11" fmla="*/ 387318 w 1639815"/>
              <a:gd name="connsiteY11" fmla="*/ 92209 h 1982481"/>
              <a:gd name="connsiteX12" fmla="*/ 279741 w 1639815"/>
              <a:gd name="connsiteY12" fmla="*/ 161365 h 1982481"/>
              <a:gd name="connsiteX13" fmla="*/ 210585 w 1639815"/>
              <a:gd name="connsiteY13" fmla="*/ 207469 h 1982481"/>
              <a:gd name="connsiteX14" fmla="*/ 172165 w 1639815"/>
              <a:gd name="connsiteY14" fmla="*/ 245889 h 1982481"/>
              <a:gd name="connsiteX15" fmla="*/ 149113 w 1639815"/>
              <a:gd name="connsiteY15" fmla="*/ 253573 h 1982481"/>
              <a:gd name="connsiteX16" fmla="*/ 87640 w 1639815"/>
              <a:gd name="connsiteY16" fmla="*/ 307362 h 1982481"/>
              <a:gd name="connsiteX17" fmla="*/ 79956 w 1639815"/>
              <a:gd name="connsiteY17" fmla="*/ 330414 h 1982481"/>
              <a:gd name="connsiteX18" fmla="*/ 56904 w 1639815"/>
              <a:gd name="connsiteY18" fmla="*/ 338098 h 1982481"/>
              <a:gd name="connsiteX19" fmla="*/ 41536 w 1639815"/>
              <a:gd name="connsiteY19" fmla="*/ 384202 h 1982481"/>
              <a:gd name="connsiteX20" fmla="*/ 10800 w 1639815"/>
              <a:gd name="connsiteY20" fmla="*/ 445674 h 1982481"/>
              <a:gd name="connsiteX21" fmla="*/ 10800 w 1639815"/>
              <a:gd name="connsiteY21" fmla="*/ 714615 h 1982481"/>
              <a:gd name="connsiteX22" fmla="*/ 26168 w 1639815"/>
              <a:gd name="connsiteY22" fmla="*/ 922084 h 1982481"/>
              <a:gd name="connsiteX23" fmla="*/ 41536 w 1639815"/>
              <a:gd name="connsiteY23" fmla="*/ 983557 h 1982481"/>
              <a:gd name="connsiteX24" fmla="*/ 64588 w 1639815"/>
              <a:gd name="connsiteY24" fmla="*/ 1014293 h 1982481"/>
              <a:gd name="connsiteX25" fmla="*/ 72272 w 1639815"/>
              <a:gd name="connsiteY25" fmla="*/ 1060397 h 1982481"/>
              <a:gd name="connsiteX26" fmla="*/ 95324 w 1639815"/>
              <a:gd name="connsiteY26" fmla="*/ 1114185 h 1982481"/>
              <a:gd name="connsiteX27" fmla="*/ 110692 w 1639815"/>
              <a:gd name="connsiteY27" fmla="*/ 1191026 h 1982481"/>
              <a:gd name="connsiteX28" fmla="*/ 126061 w 1639815"/>
              <a:gd name="connsiteY28" fmla="*/ 1214078 h 1982481"/>
              <a:gd name="connsiteX29" fmla="*/ 133745 w 1639815"/>
              <a:gd name="connsiteY29" fmla="*/ 1237130 h 1982481"/>
              <a:gd name="connsiteX30" fmla="*/ 149113 w 1639815"/>
              <a:gd name="connsiteY30" fmla="*/ 1275550 h 1982481"/>
              <a:gd name="connsiteX31" fmla="*/ 156797 w 1639815"/>
              <a:gd name="connsiteY31" fmla="*/ 1313970 h 1982481"/>
              <a:gd name="connsiteX32" fmla="*/ 164481 w 1639815"/>
              <a:gd name="connsiteY32" fmla="*/ 1398494 h 1982481"/>
              <a:gd name="connsiteX33" fmla="*/ 179849 w 1639815"/>
              <a:gd name="connsiteY33" fmla="*/ 1421547 h 1982481"/>
              <a:gd name="connsiteX34" fmla="*/ 210585 w 1639815"/>
              <a:gd name="connsiteY34" fmla="*/ 1529123 h 1982481"/>
              <a:gd name="connsiteX35" fmla="*/ 225953 w 1639815"/>
              <a:gd name="connsiteY35" fmla="*/ 1582911 h 1982481"/>
              <a:gd name="connsiteX36" fmla="*/ 249005 w 1639815"/>
              <a:gd name="connsiteY36" fmla="*/ 1598279 h 1982481"/>
              <a:gd name="connsiteX37" fmla="*/ 279741 w 1639815"/>
              <a:gd name="connsiteY37" fmla="*/ 1629015 h 1982481"/>
              <a:gd name="connsiteX38" fmla="*/ 318161 w 1639815"/>
              <a:gd name="connsiteY38" fmla="*/ 1667436 h 1982481"/>
              <a:gd name="connsiteX39" fmla="*/ 356582 w 1639815"/>
              <a:gd name="connsiteY39" fmla="*/ 1705856 h 1982481"/>
              <a:gd name="connsiteX40" fmla="*/ 410370 w 1639815"/>
              <a:gd name="connsiteY40" fmla="*/ 1775012 h 1982481"/>
              <a:gd name="connsiteX41" fmla="*/ 471842 w 1639815"/>
              <a:gd name="connsiteY41" fmla="*/ 1813432 h 1982481"/>
              <a:gd name="connsiteX42" fmla="*/ 510262 w 1639815"/>
              <a:gd name="connsiteY42" fmla="*/ 1836484 h 1982481"/>
              <a:gd name="connsiteX43" fmla="*/ 525630 w 1639815"/>
              <a:gd name="connsiteY43" fmla="*/ 1867220 h 1982481"/>
              <a:gd name="connsiteX44" fmla="*/ 564050 w 1639815"/>
              <a:gd name="connsiteY44" fmla="*/ 1882589 h 1982481"/>
              <a:gd name="connsiteX45" fmla="*/ 610155 w 1639815"/>
              <a:gd name="connsiteY45" fmla="*/ 1905641 h 1982481"/>
              <a:gd name="connsiteX46" fmla="*/ 633207 w 1639815"/>
              <a:gd name="connsiteY46" fmla="*/ 1928693 h 1982481"/>
              <a:gd name="connsiteX47" fmla="*/ 671627 w 1639815"/>
              <a:gd name="connsiteY47" fmla="*/ 1951745 h 1982481"/>
              <a:gd name="connsiteX48" fmla="*/ 771519 w 1639815"/>
              <a:gd name="connsiteY48" fmla="*/ 1982481 h 1982481"/>
              <a:gd name="connsiteX49" fmla="*/ 825308 w 1639815"/>
              <a:gd name="connsiteY49" fmla="*/ 1974797 h 1982481"/>
              <a:gd name="connsiteX50" fmla="*/ 863728 w 1639815"/>
              <a:gd name="connsiteY50" fmla="*/ 1959429 h 1982481"/>
              <a:gd name="connsiteX51" fmla="*/ 917516 w 1639815"/>
              <a:gd name="connsiteY51" fmla="*/ 1944061 h 1982481"/>
              <a:gd name="connsiteX52" fmla="*/ 955936 w 1639815"/>
              <a:gd name="connsiteY52" fmla="*/ 1928693 h 1982481"/>
              <a:gd name="connsiteX53" fmla="*/ 1002040 w 1639815"/>
              <a:gd name="connsiteY53" fmla="*/ 1913325 h 1982481"/>
              <a:gd name="connsiteX54" fmla="*/ 1055829 w 1639815"/>
              <a:gd name="connsiteY54" fmla="*/ 1882589 h 1982481"/>
              <a:gd name="connsiteX55" fmla="*/ 1109617 w 1639815"/>
              <a:gd name="connsiteY55" fmla="*/ 1867220 h 1982481"/>
              <a:gd name="connsiteX56" fmla="*/ 1132669 w 1639815"/>
              <a:gd name="connsiteY56" fmla="*/ 1851852 h 1982481"/>
              <a:gd name="connsiteX57" fmla="*/ 1201825 w 1639815"/>
              <a:gd name="connsiteY57" fmla="*/ 1836484 h 1982481"/>
              <a:gd name="connsiteX58" fmla="*/ 1355506 w 1639815"/>
              <a:gd name="connsiteY58" fmla="*/ 1782696 h 1982481"/>
              <a:gd name="connsiteX59" fmla="*/ 1424662 w 1639815"/>
              <a:gd name="connsiteY59" fmla="*/ 1744276 h 1982481"/>
              <a:gd name="connsiteX60" fmla="*/ 1432346 w 1639815"/>
              <a:gd name="connsiteY60" fmla="*/ 1721224 h 1982481"/>
              <a:gd name="connsiteX61" fmla="*/ 1455398 w 1639815"/>
              <a:gd name="connsiteY61" fmla="*/ 1698172 h 1982481"/>
              <a:gd name="connsiteX62" fmla="*/ 1501503 w 1639815"/>
              <a:gd name="connsiteY62" fmla="*/ 1659752 h 1982481"/>
              <a:gd name="connsiteX63" fmla="*/ 1516871 w 1639815"/>
              <a:gd name="connsiteY63" fmla="*/ 1636699 h 1982481"/>
              <a:gd name="connsiteX64" fmla="*/ 1570659 w 1639815"/>
              <a:gd name="connsiteY64" fmla="*/ 1567543 h 1982481"/>
              <a:gd name="connsiteX65" fmla="*/ 1578343 w 1639815"/>
              <a:gd name="connsiteY65" fmla="*/ 1521439 h 1982481"/>
              <a:gd name="connsiteX66" fmla="*/ 1593711 w 1639815"/>
              <a:gd name="connsiteY66" fmla="*/ 1498387 h 1982481"/>
              <a:gd name="connsiteX67" fmla="*/ 1609079 w 1639815"/>
              <a:gd name="connsiteY67" fmla="*/ 1221762 h 1982481"/>
              <a:gd name="connsiteX68" fmla="*/ 1624447 w 1639815"/>
              <a:gd name="connsiteY68" fmla="*/ 1091133 h 1982481"/>
              <a:gd name="connsiteX69" fmla="*/ 1639815 w 1639815"/>
              <a:gd name="connsiteY69" fmla="*/ 914400 h 1982481"/>
              <a:gd name="connsiteX70" fmla="*/ 1632131 w 1639815"/>
              <a:gd name="connsiteY70" fmla="*/ 530199 h 1982481"/>
              <a:gd name="connsiteX71" fmla="*/ 1616763 w 1639815"/>
              <a:gd name="connsiteY71" fmla="*/ 499462 h 1982481"/>
              <a:gd name="connsiteX72" fmla="*/ 1586027 w 1639815"/>
              <a:gd name="connsiteY72" fmla="*/ 414938 h 1982481"/>
              <a:gd name="connsiteX73" fmla="*/ 1562975 w 1639815"/>
              <a:gd name="connsiteY73" fmla="*/ 361150 h 1982481"/>
              <a:gd name="connsiteX74" fmla="*/ 1555291 w 1639815"/>
              <a:gd name="connsiteY74" fmla="*/ 338098 h 1982481"/>
              <a:gd name="connsiteX75" fmla="*/ 1532239 w 1639815"/>
              <a:gd name="connsiteY75" fmla="*/ 322730 h 1982481"/>
              <a:gd name="connsiteX76" fmla="*/ 1509187 w 1639815"/>
              <a:gd name="connsiteY76" fmla="*/ 291994 h 1982481"/>
              <a:gd name="connsiteX77" fmla="*/ 1470766 w 1639815"/>
              <a:gd name="connsiteY77" fmla="*/ 261257 h 1982481"/>
              <a:gd name="connsiteX78" fmla="*/ 1455398 w 1639815"/>
              <a:gd name="connsiteY78" fmla="*/ 238205 h 1982481"/>
              <a:gd name="connsiteX79" fmla="*/ 1409294 w 1639815"/>
              <a:gd name="connsiteY79" fmla="*/ 207469 h 1982481"/>
              <a:gd name="connsiteX80" fmla="*/ 1393926 w 1639815"/>
              <a:gd name="connsiteY80" fmla="*/ 184417 h 1982481"/>
              <a:gd name="connsiteX81" fmla="*/ 1363190 w 1639815"/>
              <a:gd name="connsiteY81" fmla="*/ 145997 h 1982481"/>
              <a:gd name="connsiteX82" fmla="*/ 1324770 w 1639815"/>
              <a:gd name="connsiteY82" fmla="*/ 99893 h 1982481"/>
              <a:gd name="connsiteX83" fmla="*/ 1317086 w 1639815"/>
              <a:gd name="connsiteY83" fmla="*/ 84525 h 1982481"/>
              <a:gd name="connsiteX84" fmla="*/ 1309402 w 1639815"/>
              <a:gd name="connsiteY84" fmla="*/ 99893 h 1982481"/>
              <a:gd name="connsiteX0" fmla="*/ 1309402 w 1639815"/>
              <a:gd name="connsiteY0" fmla="*/ 76841 h 1982481"/>
              <a:gd name="connsiteX1" fmla="*/ 1286350 w 1639815"/>
              <a:gd name="connsiteY1" fmla="*/ 69157 h 1982481"/>
              <a:gd name="connsiteX2" fmla="*/ 1232561 w 1639815"/>
              <a:gd name="connsiteY2" fmla="*/ 61473 h 1982481"/>
              <a:gd name="connsiteX3" fmla="*/ 1132669 w 1639815"/>
              <a:gd name="connsiteY3" fmla="*/ 38420 h 1982481"/>
              <a:gd name="connsiteX4" fmla="*/ 1086565 w 1639815"/>
              <a:gd name="connsiteY4" fmla="*/ 23052 h 1982481"/>
              <a:gd name="connsiteX5" fmla="*/ 1040461 w 1639815"/>
              <a:gd name="connsiteY5" fmla="*/ 15368 h 1982481"/>
              <a:gd name="connsiteX6" fmla="*/ 971304 w 1639815"/>
              <a:gd name="connsiteY6" fmla="*/ 0 h 1982481"/>
              <a:gd name="connsiteX7" fmla="*/ 579419 w 1639815"/>
              <a:gd name="connsiteY7" fmla="*/ 7684 h 1982481"/>
              <a:gd name="connsiteX8" fmla="*/ 533314 w 1639815"/>
              <a:gd name="connsiteY8" fmla="*/ 15368 h 1982481"/>
              <a:gd name="connsiteX9" fmla="*/ 456474 w 1639815"/>
              <a:gd name="connsiteY9" fmla="*/ 61473 h 1982481"/>
              <a:gd name="connsiteX10" fmla="*/ 410370 w 1639815"/>
              <a:gd name="connsiteY10" fmla="*/ 84525 h 1982481"/>
              <a:gd name="connsiteX11" fmla="*/ 387318 w 1639815"/>
              <a:gd name="connsiteY11" fmla="*/ 92209 h 1982481"/>
              <a:gd name="connsiteX12" fmla="*/ 279741 w 1639815"/>
              <a:gd name="connsiteY12" fmla="*/ 161365 h 1982481"/>
              <a:gd name="connsiteX13" fmla="*/ 210585 w 1639815"/>
              <a:gd name="connsiteY13" fmla="*/ 207469 h 1982481"/>
              <a:gd name="connsiteX14" fmla="*/ 172165 w 1639815"/>
              <a:gd name="connsiteY14" fmla="*/ 245889 h 1982481"/>
              <a:gd name="connsiteX15" fmla="*/ 149113 w 1639815"/>
              <a:gd name="connsiteY15" fmla="*/ 253573 h 1982481"/>
              <a:gd name="connsiteX16" fmla="*/ 87640 w 1639815"/>
              <a:gd name="connsiteY16" fmla="*/ 307362 h 1982481"/>
              <a:gd name="connsiteX17" fmla="*/ 79956 w 1639815"/>
              <a:gd name="connsiteY17" fmla="*/ 330414 h 1982481"/>
              <a:gd name="connsiteX18" fmla="*/ 56904 w 1639815"/>
              <a:gd name="connsiteY18" fmla="*/ 338098 h 1982481"/>
              <a:gd name="connsiteX19" fmla="*/ 41536 w 1639815"/>
              <a:gd name="connsiteY19" fmla="*/ 384202 h 1982481"/>
              <a:gd name="connsiteX20" fmla="*/ 10800 w 1639815"/>
              <a:gd name="connsiteY20" fmla="*/ 445674 h 1982481"/>
              <a:gd name="connsiteX21" fmla="*/ 10800 w 1639815"/>
              <a:gd name="connsiteY21" fmla="*/ 714615 h 1982481"/>
              <a:gd name="connsiteX22" fmla="*/ 26168 w 1639815"/>
              <a:gd name="connsiteY22" fmla="*/ 922084 h 1982481"/>
              <a:gd name="connsiteX23" fmla="*/ 41536 w 1639815"/>
              <a:gd name="connsiteY23" fmla="*/ 983557 h 1982481"/>
              <a:gd name="connsiteX24" fmla="*/ 64588 w 1639815"/>
              <a:gd name="connsiteY24" fmla="*/ 1014293 h 1982481"/>
              <a:gd name="connsiteX25" fmla="*/ 72272 w 1639815"/>
              <a:gd name="connsiteY25" fmla="*/ 1060397 h 1982481"/>
              <a:gd name="connsiteX26" fmla="*/ 95324 w 1639815"/>
              <a:gd name="connsiteY26" fmla="*/ 1114185 h 1982481"/>
              <a:gd name="connsiteX27" fmla="*/ 110692 w 1639815"/>
              <a:gd name="connsiteY27" fmla="*/ 1191026 h 1982481"/>
              <a:gd name="connsiteX28" fmla="*/ 126061 w 1639815"/>
              <a:gd name="connsiteY28" fmla="*/ 1214078 h 1982481"/>
              <a:gd name="connsiteX29" fmla="*/ 133745 w 1639815"/>
              <a:gd name="connsiteY29" fmla="*/ 1237130 h 1982481"/>
              <a:gd name="connsiteX30" fmla="*/ 149113 w 1639815"/>
              <a:gd name="connsiteY30" fmla="*/ 1275550 h 1982481"/>
              <a:gd name="connsiteX31" fmla="*/ 156797 w 1639815"/>
              <a:gd name="connsiteY31" fmla="*/ 1313970 h 1982481"/>
              <a:gd name="connsiteX32" fmla="*/ 164481 w 1639815"/>
              <a:gd name="connsiteY32" fmla="*/ 1398494 h 1982481"/>
              <a:gd name="connsiteX33" fmla="*/ 179849 w 1639815"/>
              <a:gd name="connsiteY33" fmla="*/ 1421547 h 1982481"/>
              <a:gd name="connsiteX34" fmla="*/ 210585 w 1639815"/>
              <a:gd name="connsiteY34" fmla="*/ 1529123 h 1982481"/>
              <a:gd name="connsiteX35" fmla="*/ 225953 w 1639815"/>
              <a:gd name="connsiteY35" fmla="*/ 1582911 h 1982481"/>
              <a:gd name="connsiteX36" fmla="*/ 249005 w 1639815"/>
              <a:gd name="connsiteY36" fmla="*/ 1598279 h 1982481"/>
              <a:gd name="connsiteX37" fmla="*/ 279741 w 1639815"/>
              <a:gd name="connsiteY37" fmla="*/ 1629015 h 1982481"/>
              <a:gd name="connsiteX38" fmla="*/ 318161 w 1639815"/>
              <a:gd name="connsiteY38" fmla="*/ 1667436 h 1982481"/>
              <a:gd name="connsiteX39" fmla="*/ 356582 w 1639815"/>
              <a:gd name="connsiteY39" fmla="*/ 1705856 h 1982481"/>
              <a:gd name="connsiteX40" fmla="*/ 410370 w 1639815"/>
              <a:gd name="connsiteY40" fmla="*/ 1775012 h 1982481"/>
              <a:gd name="connsiteX41" fmla="*/ 471842 w 1639815"/>
              <a:gd name="connsiteY41" fmla="*/ 1813432 h 1982481"/>
              <a:gd name="connsiteX42" fmla="*/ 510262 w 1639815"/>
              <a:gd name="connsiteY42" fmla="*/ 1836484 h 1982481"/>
              <a:gd name="connsiteX43" fmla="*/ 525630 w 1639815"/>
              <a:gd name="connsiteY43" fmla="*/ 1867220 h 1982481"/>
              <a:gd name="connsiteX44" fmla="*/ 564050 w 1639815"/>
              <a:gd name="connsiteY44" fmla="*/ 1882589 h 1982481"/>
              <a:gd name="connsiteX45" fmla="*/ 610155 w 1639815"/>
              <a:gd name="connsiteY45" fmla="*/ 1905641 h 1982481"/>
              <a:gd name="connsiteX46" fmla="*/ 633207 w 1639815"/>
              <a:gd name="connsiteY46" fmla="*/ 1928693 h 1982481"/>
              <a:gd name="connsiteX47" fmla="*/ 671627 w 1639815"/>
              <a:gd name="connsiteY47" fmla="*/ 1951745 h 1982481"/>
              <a:gd name="connsiteX48" fmla="*/ 771519 w 1639815"/>
              <a:gd name="connsiteY48" fmla="*/ 1982481 h 1982481"/>
              <a:gd name="connsiteX49" fmla="*/ 825308 w 1639815"/>
              <a:gd name="connsiteY49" fmla="*/ 1974797 h 1982481"/>
              <a:gd name="connsiteX50" fmla="*/ 863728 w 1639815"/>
              <a:gd name="connsiteY50" fmla="*/ 1959429 h 1982481"/>
              <a:gd name="connsiteX51" fmla="*/ 917516 w 1639815"/>
              <a:gd name="connsiteY51" fmla="*/ 1944061 h 1982481"/>
              <a:gd name="connsiteX52" fmla="*/ 955936 w 1639815"/>
              <a:gd name="connsiteY52" fmla="*/ 1928693 h 1982481"/>
              <a:gd name="connsiteX53" fmla="*/ 1002040 w 1639815"/>
              <a:gd name="connsiteY53" fmla="*/ 1913325 h 1982481"/>
              <a:gd name="connsiteX54" fmla="*/ 1055829 w 1639815"/>
              <a:gd name="connsiteY54" fmla="*/ 1882589 h 1982481"/>
              <a:gd name="connsiteX55" fmla="*/ 1109617 w 1639815"/>
              <a:gd name="connsiteY55" fmla="*/ 1867220 h 1982481"/>
              <a:gd name="connsiteX56" fmla="*/ 1132669 w 1639815"/>
              <a:gd name="connsiteY56" fmla="*/ 1851852 h 1982481"/>
              <a:gd name="connsiteX57" fmla="*/ 1201825 w 1639815"/>
              <a:gd name="connsiteY57" fmla="*/ 1836484 h 1982481"/>
              <a:gd name="connsiteX58" fmla="*/ 1355506 w 1639815"/>
              <a:gd name="connsiteY58" fmla="*/ 1782696 h 1982481"/>
              <a:gd name="connsiteX59" fmla="*/ 1424662 w 1639815"/>
              <a:gd name="connsiteY59" fmla="*/ 1744276 h 1982481"/>
              <a:gd name="connsiteX60" fmla="*/ 1432346 w 1639815"/>
              <a:gd name="connsiteY60" fmla="*/ 1721224 h 1982481"/>
              <a:gd name="connsiteX61" fmla="*/ 1455398 w 1639815"/>
              <a:gd name="connsiteY61" fmla="*/ 1698172 h 1982481"/>
              <a:gd name="connsiteX62" fmla="*/ 1501503 w 1639815"/>
              <a:gd name="connsiteY62" fmla="*/ 1659752 h 1982481"/>
              <a:gd name="connsiteX63" fmla="*/ 1516871 w 1639815"/>
              <a:gd name="connsiteY63" fmla="*/ 1636699 h 1982481"/>
              <a:gd name="connsiteX64" fmla="*/ 1570659 w 1639815"/>
              <a:gd name="connsiteY64" fmla="*/ 1567543 h 1982481"/>
              <a:gd name="connsiteX65" fmla="*/ 1578343 w 1639815"/>
              <a:gd name="connsiteY65" fmla="*/ 1521439 h 1982481"/>
              <a:gd name="connsiteX66" fmla="*/ 1593711 w 1639815"/>
              <a:gd name="connsiteY66" fmla="*/ 1498387 h 1982481"/>
              <a:gd name="connsiteX67" fmla="*/ 1609079 w 1639815"/>
              <a:gd name="connsiteY67" fmla="*/ 1221762 h 1982481"/>
              <a:gd name="connsiteX68" fmla="*/ 1624447 w 1639815"/>
              <a:gd name="connsiteY68" fmla="*/ 1091133 h 1982481"/>
              <a:gd name="connsiteX69" fmla="*/ 1639815 w 1639815"/>
              <a:gd name="connsiteY69" fmla="*/ 914400 h 1982481"/>
              <a:gd name="connsiteX70" fmla="*/ 1632131 w 1639815"/>
              <a:gd name="connsiteY70" fmla="*/ 530199 h 1982481"/>
              <a:gd name="connsiteX71" fmla="*/ 1616763 w 1639815"/>
              <a:gd name="connsiteY71" fmla="*/ 499462 h 1982481"/>
              <a:gd name="connsiteX72" fmla="*/ 1586027 w 1639815"/>
              <a:gd name="connsiteY72" fmla="*/ 414938 h 1982481"/>
              <a:gd name="connsiteX73" fmla="*/ 1562975 w 1639815"/>
              <a:gd name="connsiteY73" fmla="*/ 361150 h 1982481"/>
              <a:gd name="connsiteX74" fmla="*/ 1555291 w 1639815"/>
              <a:gd name="connsiteY74" fmla="*/ 338098 h 1982481"/>
              <a:gd name="connsiteX75" fmla="*/ 1532239 w 1639815"/>
              <a:gd name="connsiteY75" fmla="*/ 322730 h 1982481"/>
              <a:gd name="connsiteX76" fmla="*/ 1509187 w 1639815"/>
              <a:gd name="connsiteY76" fmla="*/ 291994 h 1982481"/>
              <a:gd name="connsiteX77" fmla="*/ 1470766 w 1639815"/>
              <a:gd name="connsiteY77" fmla="*/ 261257 h 1982481"/>
              <a:gd name="connsiteX78" fmla="*/ 1455398 w 1639815"/>
              <a:gd name="connsiteY78" fmla="*/ 238205 h 1982481"/>
              <a:gd name="connsiteX79" fmla="*/ 1409294 w 1639815"/>
              <a:gd name="connsiteY79" fmla="*/ 207469 h 1982481"/>
              <a:gd name="connsiteX80" fmla="*/ 1393926 w 1639815"/>
              <a:gd name="connsiteY80" fmla="*/ 184417 h 1982481"/>
              <a:gd name="connsiteX81" fmla="*/ 1363190 w 1639815"/>
              <a:gd name="connsiteY81" fmla="*/ 145997 h 1982481"/>
              <a:gd name="connsiteX82" fmla="*/ 1324770 w 1639815"/>
              <a:gd name="connsiteY82" fmla="*/ 99893 h 1982481"/>
              <a:gd name="connsiteX83" fmla="*/ 1317086 w 1639815"/>
              <a:gd name="connsiteY83" fmla="*/ 84525 h 1982481"/>
              <a:gd name="connsiteX0" fmla="*/ 1309402 w 1639815"/>
              <a:gd name="connsiteY0" fmla="*/ 76841 h 1982481"/>
              <a:gd name="connsiteX1" fmla="*/ 1286350 w 1639815"/>
              <a:gd name="connsiteY1" fmla="*/ 69157 h 1982481"/>
              <a:gd name="connsiteX2" fmla="*/ 1232561 w 1639815"/>
              <a:gd name="connsiteY2" fmla="*/ 61473 h 1982481"/>
              <a:gd name="connsiteX3" fmla="*/ 1132669 w 1639815"/>
              <a:gd name="connsiteY3" fmla="*/ 38420 h 1982481"/>
              <a:gd name="connsiteX4" fmla="*/ 1086565 w 1639815"/>
              <a:gd name="connsiteY4" fmla="*/ 23052 h 1982481"/>
              <a:gd name="connsiteX5" fmla="*/ 1040461 w 1639815"/>
              <a:gd name="connsiteY5" fmla="*/ 15368 h 1982481"/>
              <a:gd name="connsiteX6" fmla="*/ 971304 w 1639815"/>
              <a:gd name="connsiteY6" fmla="*/ 0 h 1982481"/>
              <a:gd name="connsiteX7" fmla="*/ 579419 w 1639815"/>
              <a:gd name="connsiteY7" fmla="*/ 7684 h 1982481"/>
              <a:gd name="connsiteX8" fmla="*/ 533314 w 1639815"/>
              <a:gd name="connsiteY8" fmla="*/ 15368 h 1982481"/>
              <a:gd name="connsiteX9" fmla="*/ 456474 w 1639815"/>
              <a:gd name="connsiteY9" fmla="*/ 61473 h 1982481"/>
              <a:gd name="connsiteX10" fmla="*/ 410370 w 1639815"/>
              <a:gd name="connsiteY10" fmla="*/ 84525 h 1982481"/>
              <a:gd name="connsiteX11" fmla="*/ 387318 w 1639815"/>
              <a:gd name="connsiteY11" fmla="*/ 92209 h 1982481"/>
              <a:gd name="connsiteX12" fmla="*/ 279741 w 1639815"/>
              <a:gd name="connsiteY12" fmla="*/ 161365 h 1982481"/>
              <a:gd name="connsiteX13" fmla="*/ 210585 w 1639815"/>
              <a:gd name="connsiteY13" fmla="*/ 207469 h 1982481"/>
              <a:gd name="connsiteX14" fmla="*/ 172165 w 1639815"/>
              <a:gd name="connsiteY14" fmla="*/ 245889 h 1982481"/>
              <a:gd name="connsiteX15" fmla="*/ 149113 w 1639815"/>
              <a:gd name="connsiteY15" fmla="*/ 253573 h 1982481"/>
              <a:gd name="connsiteX16" fmla="*/ 87640 w 1639815"/>
              <a:gd name="connsiteY16" fmla="*/ 307362 h 1982481"/>
              <a:gd name="connsiteX17" fmla="*/ 79956 w 1639815"/>
              <a:gd name="connsiteY17" fmla="*/ 330414 h 1982481"/>
              <a:gd name="connsiteX18" fmla="*/ 56904 w 1639815"/>
              <a:gd name="connsiteY18" fmla="*/ 338098 h 1982481"/>
              <a:gd name="connsiteX19" fmla="*/ 41536 w 1639815"/>
              <a:gd name="connsiteY19" fmla="*/ 384202 h 1982481"/>
              <a:gd name="connsiteX20" fmla="*/ 10800 w 1639815"/>
              <a:gd name="connsiteY20" fmla="*/ 445674 h 1982481"/>
              <a:gd name="connsiteX21" fmla="*/ 10800 w 1639815"/>
              <a:gd name="connsiteY21" fmla="*/ 714615 h 1982481"/>
              <a:gd name="connsiteX22" fmla="*/ 26168 w 1639815"/>
              <a:gd name="connsiteY22" fmla="*/ 922084 h 1982481"/>
              <a:gd name="connsiteX23" fmla="*/ 41536 w 1639815"/>
              <a:gd name="connsiteY23" fmla="*/ 983557 h 1982481"/>
              <a:gd name="connsiteX24" fmla="*/ 64588 w 1639815"/>
              <a:gd name="connsiteY24" fmla="*/ 1014293 h 1982481"/>
              <a:gd name="connsiteX25" fmla="*/ 72272 w 1639815"/>
              <a:gd name="connsiteY25" fmla="*/ 1060397 h 1982481"/>
              <a:gd name="connsiteX26" fmla="*/ 95324 w 1639815"/>
              <a:gd name="connsiteY26" fmla="*/ 1114185 h 1982481"/>
              <a:gd name="connsiteX27" fmla="*/ 110692 w 1639815"/>
              <a:gd name="connsiteY27" fmla="*/ 1191026 h 1982481"/>
              <a:gd name="connsiteX28" fmla="*/ 126061 w 1639815"/>
              <a:gd name="connsiteY28" fmla="*/ 1214078 h 1982481"/>
              <a:gd name="connsiteX29" fmla="*/ 133745 w 1639815"/>
              <a:gd name="connsiteY29" fmla="*/ 1237130 h 1982481"/>
              <a:gd name="connsiteX30" fmla="*/ 149113 w 1639815"/>
              <a:gd name="connsiteY30" fmla="*/ 1275550 h 1982481"/>
              <a:gd name="connsiteX31" fmla="*/ 156797 w 1639815"/>
              <a:gd name="connsiteY31" fmla="*/ 1313970 h 1982481"/>
              <a:gd name="connsiteX32" fmla="*/ 164481 w 1639815"/>
              <a:gd name="connsiteY32" fmla="*/ 1398494 h 1982481"/>
              <a:gd name="connsiteX33" fmla="*/ 179849 w 1639815"/>
              <a:gd name="connsiteY33" fmla="*/ 1421547 h 1982481"/>
              <a:gd name="connsiteX34" fmla="*/ 210585 w 1639815"/>
              <a:gd name="connsiteY34" fmla="*/ 1529123 h 1982481"/>
              <a:gd name="connsiteX35" fmla="*/ 225953 w 1639815"/>
              <a:gd name="connsiteY35" fmla="*/ 1582911 h 1982481"/>
              <a:gd name="connsiteX36" fmla="*/ 249005 w 1639815"/>
              <a:gd name="connsiteY36" fmla="*/ 1598279 h 1982481"/>
              <a:gd name="connsiteX37" fmla="*/ 279741 w 1639815"/>
              <a:gd name="connsiteY37" fmla="*/ 1629015 h 1982481"/>
              <a:gd name="connsiteX38" fmla="*/ 318161 w 1639815"/>
              <a:gd name="connsiteY38" fmla="*/ 1667436 h 1982481"/>
              <a:gd name="connsiteX39" fmla="*/ 356582 w 1639815"/>
              <a:gd name="connsiteY39" fmla="*/ 1705856 h 1982481"/>
              <a:gd name="connsiteX40" fmla="*/ 410370 w 1639815"/>
              <a:gd name="connsiteY40" fmla="*/ 1775012 h 1982481"/>
              <a:gd name="connsiteX41" fmla="*/ 471842 w 1639815"/>
              <a:gd name="connsiteY41" fmla="*/ 1813432 h 1982481"/>
              <a:gd name="connsiteX42" fmla="*/ 510262 w 1639815"/>
              <a:gd name="connsiteY42" fmla="*/ 1836484 h 1982481"/>
              <a:gd name="connsiteX43" fmla="*/ 525630 w 1639815"/>
              <a:gd name="connsiteY43" fmla="*/ 1867220 h 1982481"/>
              <a:gd name="connsiteX44" fmla="*/ 564050 w 1639815"/>
              <a:gd name="connsiteY44" fmla="*/ 1882589 h 1982481"/>
              <a:gd name="connsiteX45" fmla="*/ 610155 w 1639815"/>
              <a:gd name="connsiteY45" fmla="*/ 1905641 h 1982481"/>
              <a:gd name="connsiteX46" fmla="*/ 633207 w 1639815"/>
              <a:gd name="connsiteY46" fmla="*/ 1928693 h 1982481"/>
              <a:gd name="connsiteX47" fmla="*/ 671627 w 1639815"/>
              <a:gd name="connsiteY47" fmla="*/ 1951745 h 1982481"/>
              <a:gd name="connsiteX48" fmla="*/ 771519 w 1639815"/>
              <a:gd name="connsiteY48" fmla="*/ 1982481 h 1982481"/>
              <a:gd name="connsiteX49" fmla="*/ 825308 w 1639815"/>
              <a:gd name="connsiteY49" fmla="*/ 1974797 h 1982481"/>
              <a:gd name="connsiteX50" fmla="*/ 863728 w 1639815"/>
              <a:gd name="connsiteY50" fmla="*/ 1959429 h 1982481"/>
              <a:gd name="connsiteX51" fmla="*/ 917516 w 1639815"/>
              <a:gd name="connsiteY51" fmla="*/ 1944061 h 1982481"/>
              <a:gd name="connsiteX52" fmla="*/ 955936 w 1639815"/>
              <a:gd name="connsiteY52" fmla="*/ 1928693 h 1982481"/>
              <a:gd name="connsiteX53" fmla="*/ 1002040 w 1639815"/>
              <a:gd name="connsiteY53" fmla="*/ 1913325 h 1982481"/>
              <a:gd name="connsiteX54" fmla="*/ 1055829 w 1639815"/>
              <a:gd name="connsiteY54" fmla="*/ 1882589 h 1982481"/>
              <a:gd name="connsiteX55" fmla="*/ 1109617 w 1639815"/>
              <a:gd name="connsiteY55" fmla="*/ 1867220 h 1982481"/>
              <a:gd name="connsiteX56" fmla="*/ 1132669 w 1639815"/>
              <a:gd name="connsiteY56" fmla="*/ 1851852 h 1982481"/>
              <a:gd name="connsiteX57" fmla="*/ 1201825 w 1639815"/>
              <a:gd name="connsiteY57" fmla="*/ 1836484 h 1982481"/>
              <a:gd name="connsiteX58" fmla="*/ 1355506 w 1639815"/>
              <a:gd name="connsiteY58" fmla="*/ 1782696 h 1982481"/>
              <a:gd name="connsiteX59" fmla="*/ 1424662 w 1639815"/>
              <a:gd name="connsiteY59" fmla="*/ 1744276 h 1982481"/>
              <a:gd name="connsiteX60" fmla="*/ 1432346 w 1639815"/>
              <a:gd name="connsiteY60" fmla="*/ 1721224 h 1982481"/>
              <a:gd name="connsiteX61" fmla="*/ 1455398 w 1639815"/>
              <a:gd name="connsiteY61" fmla="*/ 1698172 h 1982481"/>
              <a:gd name="connsiteX62" fmla="*/ 1501503 w 1639815"/>
              <a:gd name="connsiteY62" fmla="*/ 1659752 h 1982481"/>
              <a:gd name="connsiteX63" fmla="*/ 1516871 w 1639815"/>
              <a:gd name="connsiteY63" fmla="*/ 1636699 h 1982481"/>
              <a:gd name="connsiteX64" fmla="*/ 1570659 w 1639815"/>
              <a:gd name="connsiteY64" fmla="*/ 1567543 h 1982481"/>
              <a:gd name="connsiteX65" fmla="*/ 1578343 w 1639815"/>
              <a:gd name="connsiteY65" fmla="*/ 1521439 h 1982481"/>
              <a:gd name="connsiteX66" fmla="*/ 1593711 w 1639815"/>
              <a:gd name="connsiteY66" fmla="*/ 1498387 h 1982481"/>
              <a:gd name="connsiteX67" fmla="*/ 1609079 w 1639815"/>
              <a:gd name="connsiteY67" fmla="*/ 1221762 h 1982481"/>
              <a:gd name="connsiteX68" fmla="*/ 1624447 w 1639815"/>
              <a:gd name="connsiteY68" fmla="*/ 1091133 h 1982481"/>
              <a:gd name="connsiteX69" fmla="*/ 1639815 w 1639815"/>
              <a:gd name="connsiteY69" fmla="*/ 914400 h 1982481"/>
              <a:gd name="connsiteX70" fmla="*/ 1632131 w 1639815"/>
              <a:gd name="connsiteY70" fmla="*/ 530199 h 1982481"/>
              <a:gd name="connsiteX71" fmla="*/ 1616763 w 1639815"/>
              <a:gd name="connsiteY71" fmla="*/ 499462 h 1982481"/>
              <a:gd name="connsiteX72" fmla="*/ 1586027 w 1639815"/>
              <a:gd name="connsiteY72" fmla="*/ 414938 h 1982481"/>
              <a:gd name="connsiteX73" fmla="*/ 1562975 w 1639815"/>
              <a:gd name="connsiteY73" fmla="*/ 361150 h 1982481"/>
              <a:gd name="connsiteX74" fmla="*/ 1555291 w 1639815"/>
              <a:gd name="connsiteY74" fmla="*/ 338098 h 1982481"/>
              <a:gd name="connsiteX75" fmla="*/ 1532239 w 1639815"/>
              <a:gd name="connsiteY75" fmla="*/ 322730 h 1982481"/>
              <a:gd name="connsiteX76" fmla="*/ 1509187 w 1639815"/>
              <a:gd name="connsiteY76" fmla="*/ 291994 h 1982481"/>
              <a:gd name="connsiteX77" fmla="*/ 1470766 w 1639815"/>
              <a:gd name="connsiteY77" fmla="*/ 261257 h 1982481"/>
              <a:gd name="connsiteX78" fmla="*/ 1455398 w 1639815"/>
              <a:gd name="connsiteY78" fmla="*/ 238205 h 1982481"/>
              <a:gd name="connsiteX79" fmla="*/ 1409294 w 1639815"/>
              <a:gd name="connsiteY79" fmla="*/ 207469 h 1982481"/>
              <a:gd name="connsiteX80" fmla="*/ 1393926 w 1639815"/>
              <a:gd name="connsiteY80" fmla="*/ 184417 h 1982481"/>
              <a:gd name="connsiteX81" fmla="*/ 1363190 w 1639815"/>
              <a:gd name="connsiteY81" fmla="*/ 145997 h 1982481"/>
              <a:gd name="connsiteX82" fmla="*/ 1324770 w 1639815"/>
              <a:gd name="connsiteY82" fmla="*/ 99893 h 1982481"/>
              <a:gd name="connsiteX0" fmla="*/ 1309402 w 1639815"/>
              <a:gd name="connsiteY0" fmla="*/ 76841 h 1982481"/>
              <a:gd name="connsiteX1" fmla="*/ 1286350 w 1639815"/>
              <a:gd name="connsiteY1" fmla="*/ 69157 h 1982481"/>
              <a:gd name="connsiteX2" fmla="*/ 1232561 w 1639815"/>
              <a:gd name="connsiteY2" fmla="*/ 61473 h 1982481"/>
              <a:gd name="connsiteX3" fmla="*/ 1132669 w 1639815"/>
              <a:gd name="connsiteY3" fmla="*/ 38420 h 1982481"/>
              <a:gd name="connsiteX4" fmla="*/ 1086565 w 1639815"/>
              <a:gd name="connsiteY4" fmla="*/ 23052 h 1982481"/>
              <a:gd name="connsiteX5" fmla="*/ 1040461 w 1639815"/>
              <a:gd name="connsiteY5" fmla="*/ 15368 h 1982481"/>
              <a:gd name="connsiteX6" fmla="*/ 971304 w 1639815"/>
              <a:gd name="connsiteY6" fmla="*/ 0 h 1982481"/>
              <a:gd name="connsiteX7" fmla="*/ 579419 w 1639815"/>
              <a:gd name="connsiteY7" fmla="*/ 7684 h 1982481"/>
              <a:gd name="connsiteX8" fmla="*/ 533314 w 1639815"/>
              <a:gd name="connsiteY8" fmla="*/ 15368 h 1982481"/>
              <a:gd name="connsiteX9" fmla="*/ 456474 w 1639815"/>
              <a:gd name="connsiteY9" fmla="*/ 61473 h 1982481"/>
              <a:gd name="connsiteX10" fmla="*/ 410370 w 1639815"/>
              <a:gd name="connsiteY10" fmla="*/ 84525 h 1982481"/>
              <a:gd name="connsiteX11" fmla="*/ 387318 w 1639815"/>
              <a:gd name="connsiteY11" fmla="*/ 92209 h 1982481"/>
              <a:gd name="connsiteX12" fmla="*/ 279741 w 1639815"/>
              <a:gd name="connsiteY12" fmla="*/ 161365 h 1982481"/>
              <a:gd name="connsiteX13" fmla="*/ 210585 w 1639815"/>
              <a:gd name="connsiteY13" fmla="*/ 207469 h 1982481"/>
              <a:gd name="connsiteX14" fmla="*/ 172165 w 1639815"/>
              <a:gd name="connsiteY14" fmla="*/ 245889 h 1982481"/>
              <a:gd name="connsiteX15" fmla="*/ 149113 w 1639815"/>
              <a:gd name="connsiteY15" fmla="*/ 253573 h 1982481"/>
              <a:gd name="connsiteX16" fmla="*/ 87640 w 1639815"/>
              <a:gd name="connsiteY16" fmla="*/ 307362 h 1982481"/>
              <a:gd name="connsiteX17" fmla="*/ 79956 w 1639815"/>
              <a:gd name="connsiteY17" fmla="*/ 330414 h 1982481"/>
              <a:gd name="connsiteX18" fmla="*/ 56904 w 1639815"/>
              <a:gd name="connsiteY18" fmla="*/ 338098 h 1982481"/>
              <a:gd name="connsiteX19" fmla="*/ 41536 w 1639815"/>
              <a:gd name="connsiteY19" fmla="*/ 384202 h 1982481"/>
              <a:gd name="connsiteX20" fmla="*/ 10800 w 1639815"/>
              <a:gd name="connsiteY20" fmla="*/ 445674 h 1982481"/>
              <a:gd name="connsiteX21" fmla="*/ 10800 w 1639815"/>
              <a:gd name="connsiteY21" fmla="*/ 714615 h 1982481"/>
              <a:gd name="connsiteX22" fmla="*/ 26168 w 1639815"/>
              <a:gd name="connsiteY22" fmla="*/ 922084 h 1982481"/>
              <a:gd name="connsiteX23" fmla="*/ 41536 w 1639815"/>
              <a:gd name="connsiteY23" fmla="*/ 983557 h 1982481"/>
              <a:gd name="connsiteX24" fmla="*/ 64588 w 1639815"/>
              <a:gd name="connsiteY24" fmla="*/ 1014293 h 1982481"/>
              <a:gd name="connsiteX25" fmla="*/ 72272 w 1639815"/>
              <a:gd name="connsiteY25" fmla="*/ 1060397 h 1982481"/>
              <a:gd name="connsiteX26" fmla="*/ 95324 w 1639815"/>
              <a:gd name="connsiteY26" fmla="*/ 1114185 h 1982481"/>
              <a:gd name="connsiteX27" fmla="*/ 110692 w 1639815"/>
              <a:gd name="connsiteY27" fmla="*/ 1191026 h 1982481"/>
              <a:gd name="connsiteX28" fmla="*/ 126061 w 1639815"/>
              <a:gd name="connsiteY28" fmla="*/ 1214078 h 1982481"/>
              <a:gd name="connsiteX29" fmla="*/ 133745 w 1639815"/>
              <a:gd name="connsiteY29" fmla="*/ 1237130 h 1982481"/>
              <a:gd name="connsiteX30" fmla="*/ 149113 w 1639815"/>
              <a:gd name="connsiteY30" fmla="*/ 1275550 h 1982481"/>
              <a:gd name="connsiteX31" fmla="*/ 156797 w 1639815"/>
              <a:gd name="connsiteY31" fmla="*/ 1313970 h 1982481"/>
              <a:gd name="connsiteX32" fmla="*/ 164481 w 1639815"/>
              <a:gd name="connsiteY32" fmla="*/ 1398494 h 1982481"/>
              <a:gd name="connsiteX33" fmla="*/ 179849 w 1639815"/>
              <a:gd name="connsiteY33" fmla="*/ 1421547 h 1982481"/>
              <a:gd name="connsiteX34" fmla="*/ 210585 w 1639815"/>
              <a:gd name="connsiteY34" fmla="*/ 1529123 h 1982481"/>
              <a:gd name="connsiteX35" fmla="*/ 225953 w 1639815"/>
              <a:gd name="connsiteY35" fmla="*/ 1582911 h 1982481"/>
              <a:gd name="connsiteX36" fmla="*/ 249005 w 1639815"/>
              <a:gd name="connsiteY36" fmla="*/ 1598279 h 1982481"/>
              <a:gd name="connsiteX37" fmla="*/ 279741 w 1639815"/>
              <a:gd name="connsiteY37" fmla="*/ 1629015 h 1982481"/>
              <a:gd name="connsiteX38" fmla="*/ 318161 w 1639815"/>
              <a:gd name="connsiteY38" fmla="*/ 1667436 h 1982481"/>
              <a:gd name="connsiteX39" fmla="*/ 356582 w 1639815"/>
              <a:gd name="connsiteY39" fmla="*/ 1705856 h 1982481"/>
              <a:gd name="connsiteX40" fmla="*/ 410370 w 1639815"/>
              <a:gd name="connsiteY40" fmla="*/ 1775012 h 1982481"/>
              <a:gd name="connsiteX41" fmla="*/ 471842 w 1639815"/>
              <a:gd name="connsiteY41" fmla="*/ 1813432 h 1982481"/>
              <a:gd name="connsiteX42" fmla="*/ 510262 w 1639815"/>
              <a:gd name="connsiteY42" fmla="*/ 1836484 h 1982481"/>
              <a:gd name="connsiteX43" fmla="*/ 525630 w 1639815"/>
              <a:gd name="connsiteY43" fmla="*/ 1867220 h 1982481"/>
              <a:gd name="connsiteX44" fmla="*/ 564050 w 1639815"/>
              <a:gd name="connsiteY44" fmla="*/ 1882589 h 1982481"/>
              <a:gd name="connsiteX45" fmla="*/ 610155 w 1639815"/>
              <a:gd name="connsiteY45" fmla="*/ 1905641 h 1982481"/>
              <a:gd name="connsiteX46" fmla="*/ 633207 w 1639815"/>
              <a:gd name="connsiteY46" fmla="*/ 1928693 h 1982481"/>
              <a:gd name="connsiteX47" fmla="*/ 671627 w 1639815"/>
              <a:gd name="connsiteY47" fmla="*/ 1951745 h 1982481"/>
              <a:gd name="connsiteX48" fmla="*/ 771519 w 1639815"/>
              <a:gd name="connsiteY48" fmla="*/ 1982481 h 1982481"/>
              <a:gd name="connsiteX49" fmla="*/ 825308 w 1639815"/>
              <a:gd name="connsiteY49" fmla="*/ 1974797 h 1982481"/>
              <a:gd name="connsiteX50" fmla="*/ 863728 w 1639815"/>
              <a:gd name="connsiteY50" fmla="*/ 1959429 h 1982481"/>
              <a:gd name="connsiteX51" fmla="*/ 917516 w 1639815"/>
              <a:gd name="connsiteY51" fmla="*/ 1944061 h 1982481"/>
              <a:gd name="connsiteX52" fmla="*/ 955936 w 1639815"/>
              <a:gd name="connsiteY52" fmla="*/ 1928693 h 1982481"/>
              <a:gd name="connsiteX53" fmla="*/ 1002040 w 1639815"/>
              <a:gd name="connsiteY53" fmla="*/ 1913325 h 1982481"/>
              <a:gd name="connsiteX54" fmla="*/ 1055829 w 1639815"/>
              <a:gd name="connsiteY54" fmla="*/ 1882589 h 1982481"/>
              <a:gd name="connsiteX55" fmla="*/ 1109617 w 1639815"/>
              <a:gd name="connsiteY55" fmla="*/ 1867220 h 1982481"/>
              <a:gd name="connsiteX56" fmla="*/ 1132669 w 1639815"/>
              <a:gd name="connsiteY56" fmla="*/ 1851852 h 1982481"/>
              <a:gd name="connsiteX57" fmla="*/ 1201825 w 1639815"/>
              <a:gd name="connsiteY57" fmla="*/ 1836484 h 1982481"/>
              <a:gd name="connsiteX58" fmla="*/ 1355506 w 1639815"/>
              <a:gd name="connsiteY58" fmla="*/ 1782696 h 1982481"/>
              <a:gd name="connsiteX59" fmla="*/ 1424662 w 1639815"/>
              <a:gd name="connsiteY59" fmla="*/ 1744276 h 1982481"/>
              <a:gd name="connsiteX60" fmla="*/ 1432346 w 1639815"/>
              <a:gd name="connsiteY60" fmla="*/ 1721224 h 1982481"/>
              <a:gd name="connsiteX61" fmla="*/ 1455398 w 1639815"/>
              <a:gd name="connsiteY61" fmla="*/ 1698172 h 1982481"/>
              <a:gd name="connsiteX62" fmla="*/ 1501503 w 1639815"/>
              <a:gd name="connsiteY62" fmla="*/ 1659752 h 1982481"/>
              <a:gd name="connsiteX63" fmla="*/ 1516871 w 1639815"/>
              <a:gd name="connsiteY63" fmla="*/ 1636699 h 1982481"/>
              <a:gd name="connsiteX64" fmla="*/ 1570659 w 1639815"/>
              <a:gd name="connsiteY64" fmla="*/ 1567543 h 1982481"/>
              <a:gd name="connsiteX65" fmla="*/ 1578343 w 1639815"/>
              <a:gd name="connsiteY65" fmla="*/ 1521439 h 1982481"/>
              <a:gd name="connsiteX66" fmla="*/ 1593711 w 1639815"/>
              <a:gd name="connsiteY66" fmla="*/ 1498387 h 1982481"/>
              <a:gd name="connsiteX67" fmla="*/ 1609079 w 1639815"/>
              <a:gd name="connsiteY67" fmla="*/ 1221762 h 1982481"/>
              <a:gd name="connsiteX68" fmla="*/ 1624447 w 1639815"/>
              <a:gd name="connsiteY68" fmla="*/ 1091133 h 1982481"/>
              <a:gd name="connsiteX69" fmla="*/ 1639815 w 1639815"/>
              <a:gd name="connsiteY69" fmla="*/ 914400 h 1982481"/>
              <a:gd name="connsiteX70" fmla="*/ 1632131 w 1639815"/>
              <a:gd name="connsiteY70" fmla="*/ 530199 h 1982481"/>
              <a:gd name="connsiteX71" fmla="*/ 1616763 w 1639815"/>
              <a:gd name="connsiteY71" fmla="*/ 499462 h 1982481"/>
              <a:gd name="connsiteX72" fmla="*/ 1586027 w 1639815"/>
              <a:gd name="connsiteY72" fmla="*/ 414938 h 1982481"/>
              <a:gd name="connsiteX73" fmla="*/ 1562975 w 1639815"/>
              <a:gd name="connsiteY73" fmla="*/ 361150 h 1982481"/>
              <a:gd name="connsiteX74" fmla="*/ 1555291 w 1639815"/>
              <a:gd name="connsiteY74" fmla="*/ 338098 h 1982481"/>
              <a:gd name="connsiteX75" fmla="*/ 1532239 w 1639815"/>
              <a:gd name="connsiteY75" fmla="*/ 322730 h 1982481"/>
              <a:gd name="connsiteX76" fmla="*/ 1509187 w 1639815"/>
              <a:gd name="connsiteY76" fmla="*/ 291994 h 1982481"/>
              <a:gd name="connsiteX77" fmla="*/ 1470766 w 1639815"/>
              <a:gd name="connsiteY77" fmla="*/ 261257 h 1982481"/>
              <a:gd name="connsiteX78" fmla="*/ 1455398 w 1639815"/>
              <a:gd name="connsiteY78" fmla="*/ 238205 h 1982481"/>
              <a:gd name="connsiteX79" fmla="*/ 1409294 w 1639815"/>
              <a:gd name="connsiteY79" fmla="*/ 207469 h 1982481"/>
              <a:gd name="connsiteX80" fmla="*/ 1393926 w 1639815"/>
              <a:gd name="connsiteY80" fmla="*/ 184417 h 1982481"/>
              <a:gd name="connsiteX81" fmla="*/ 1363190 w 1639815"/>
              <a:gd name="connsiteY81" fmla="*/ 145997 h 1982481"/>
              <a:gd name="connsiteX82" fmla="*/ 1324770 w 1639815"/>
              <a:gd name="connsiteY82" fmla="*/ 99893 h 1982481"/>
              <a:gd name="connsiteX83" fmla="*/ 1309402 w 1639815"/>
              <a:gd name="connsiteY83" fmla="*/ 76841 h 1982481"/>
              <a:gd name="connsiteX0" fmla="*/ 1286350 w 1639815"/>
              <a:gd name="connsiteY0" fmla="*/ 69157 h 1982481"/>
              <a:gd name="connsiteX1" fmla="*/ 1232561 w 1639815"/>
              <a:gd name="connsiteY1" fmla="*/ 61473 h 1982481"/>
              <a:gd name="connsiteX2" fmla="*/ 1132669 w 1639815"/>
              <a:gd name="connsiteY2" fmla="*/ 38420 h 1982481"/>
              <a:gd name="connsiteX3" fmla="*/ 1086565 w 1639815"/>
              <a:gd name="connsiteY3" fmla="*/ 23052 h 1982481"/>
              <a:gd name="connsiteX4" fmla="*/ 1040461 w 1639815"/>
              <a:gd name="connsiteY4" fmla="*/ 15368 h 1982481"/>
              <a:gd name="connsiteX5" fmla="*/ 971304 w 1639815"/>
              <a:gd name="connsiteY5" fmla="*/ 0 h 1982481"/>
              <a:gd name="connsiteX6" fmla="*/ 579419 w 1639815"/>
              <a:gd name="connsiteY6" fmla="*/ 7684 h 1982481"/>
              <a:gd name="connsiteX7" fmla="*/ 533314 w 1639815"/>
              <a:gd name="connsiteY7" fmla="*/ 15368 h 1982481"/>
              <a:gd name="connsiteX8" fmla="*/ 456474 w 1639815"/>
              <a:gd name="connsiteY8" fmla="*/ 61473 h 1982481"/>
              <a:gd name="connsiteX9" fmla="*/ 410370 w 1639815"/>
              <a:gd name="connsiteY9" fmla="*/ 84525 h 1982481"/>
              <a:gd name="connsiteX10" fmla="*/ 387318 w 1639815"/>
              <a:gd name="connsiteY10" fmla="*/ 92209 h 1982481"/>
              <a:gd name="connsiteX11" fmla="*/ 279741 w 1639815"/>
              <a:gd name="connsiteY11" fmla="*/ 161365 h 1982481"/>
              <a:gd name="connsiteX12" fmla="*/ 210585 w 1639815"/>
              <a:gd name="connsiteY12" fmla="*/ 207469 h 1982481"/>
              <a:gd name="connsiteX13" fmla="*/ 172165 w 1639815"/>
              <a:gd name="connsiteY13" fmla="*/ 245889 h 1982481"/>
              <a:gd name="connsiteX14" fmla="*/ 149113 w 1639815"/>
              <a:gd name="connsiteY14" fmla="*/ 253573 h 1982481"/>
              <a:gd name="connsiteX15" fmla="*/ 87640 w 1639815"/>
              <a:gd name="connsiteY15" fmla="*/ 307362 h 1982481"/>
              <a:gd name="connsiteX16" fmla="*/ 79956 w 1639815"/>
              <a:gd name="connsiteY16" fmla="*/ 330414 h 1982481"/>
              <a:gd name="connsiteX17" fmla="*/ 56904 w 1639815"/>
              <a:gd name="connsiteY17" fmla="*/ 338098 h 1982481"/>
              <a:gd name="connsiteX18" fmla="*/ 41536 w 1639815"/>
              <a:gd name="connsiteY18" fmla="*/ 384202 h 1982481"/>
              <a:gd name="connsiteX19" fmla="*/ 10800 w 1639815"/>
              <a:gd name="connsiteY19" fmla="*/ 445674 h 1982481"/>
              <a:gd name="connsiteX20" fmla="*/ 10800 w 1639815"/>
              <a:gd name="connsiteY20" fmla="*/ 714615 h 1982481"/>
              <a:gd name="connsiteX21" fmla="*/ 26168 w 1639815"/>
              <a:gd name="connsiteY21" fmla="*/ 922084 h 1982481"/>
              <a:gd name="connsiteX22" fmla="*/ 41536 w 1639815"/>
              <a:gd name="connsiteY22" fmla="*/ 983557 h 1982481"/>
              <a:gd name="connsiteX23" fmla="*/ 64588 w 1639815"/>
              <a:gd name="connsiteY23" fmla="*/ 1014293 h 1982481"/>
              <a:gd name="connsiteX24" fmla="*/ 72272 w 1639815"/>
              <a:gd name="connsiteY24" fmla="*/ 1060397 h 1982481"/>
              <a:gd name="connsiteX25" fmla="*/ 95324 w 1639815"/>
              <a:gd name="connsiteY25" fmla="*/ 1114185 h 1982481"/>
              <a:gd name="connsiteX26" fmla="*/ 110692 w 1639815"/>
              <a:gd name="connsiteY26" fmla="*/ 1191026 h 1982481"/>
              <a:gd name="connsiteX27" fmla="*/ 126061 w 1639815"/>
              <a:gd name="connsiteY27" fmla="*/ 1214078 h 1982481"/>
              <a:gd name="connsiteX28" fmla="*/ 133745 w 1639815"/>
              <a:gd name="connsiteY28" fmla="*/ 1237130 h 1982481"/>
              <a:gd name="connsiteX29" fmla="*/ 149113 w 1639815"/>
              <a:gd name="connsiteY29" fmla="*/ 1275550 h 1982481"/>
              <a:gd name="connsiteX30" fmla="*/ 156797 w 1639815"/>
              <a:gd name="connsiteY30" fmla="*/ 1313970 h 1982481"/>
              <a:gd name="connsiteX31" fmla="*/ 164481 w 1639815"/>
              <a:gd name="connsiteY31" fmla="*/ 1398494 h 1982481"/>
              <a:gd name="connsiteX32" fmla="*/ 179849 w 1639815"/>
              <a:gd name="connsiteY32" fmla="*/ 1421547 h 1982481"/>
              <a:gd name="connsiteX33" fmla="*/ 210585 w 1639815"/>
              <a:gd name="connsiteY33" fmla="*/ 1529123 h 1982481"/>
              <a:gd name="connsiteX34" fmla="*/ 225953 w 1639815"/>
              <a:gd name="connsiteY34" fmla="*/ 1582911 h 1982481"/>
              <a:gd name="connsiteX35" fmla="*/ 249005 w 1639815"/>
              <a:gd name="connsiteY35" fmla="*/ 1598279 h 1982481"/>
              <a:gd name="connsiteX36" fmla="*/ 279741 w 1639815"/>
              <a:gd name="connsiteY36" fmla="*/ 1629015 h 1982481"/>
              <a:gd name="connsiteX37" fmla="*/ 318161 w 1639815"/>
              <a:gd name="connsiteY37" fmla="*/ 1667436 h 1982481"/>
              <a:gd name="connsiteX38" fmla="*/ 356582 w 1639815"/>
              <a:gd name="connsiteY38" fmla="*/ 1705856 h 1982481"/>
              <a:gd name="connsiteX39" fmla="*/ 410370 w 1639815"/>
              <a:gd name="connsiteY39" fmla="*/ 1775012 h 1982481"/>
              <a:gd name="connsiteX40" fmla="*/ 471842 w 1639815"/>
              <a:gd name="connsiteY40" fmla="*/ 1813432 h 1982481"/>
              <a:gd name="connsiteX41" fmla="*/ 510262 w 1639815"/>
              <a:gd name="connsiteY41" fmla="*/ 1836484 h 1982481"/>
              <a:gd name="connsiteX42" fmla="*/ 525630 w 1639815"/>
              <a:gd name="connsiteY42" fmla="*/ 1867220 h 1982481"/>
              <a:gd name="connsiteX43" fmla="*/ 564050 w 1639815"/>
              <a:gd name="connsiteY43" fmla="*/ 1882589 h 1982481"/>
              <a:gd name="connsiteX44" fmla="*/ 610155 w 1639815"/>
              <a:gd name="connsiteY44" fmla="*/ 1905641 h 1982481"/>
              <a:gd name="connsiteX45" fmla="*/ 633207 w 1639815"/>
              <a:gd name="connsiteY45" fmla="*/ 1928693 h 1982481"/>
              <a:gd name="connsiteX46" fmla="*/ 671627 w 1639815"/>
              <a:gd name="connsiteY46" fmla="*/ 1951745 h 1982481"/>
              <a:gd name="connsiteX47" fmla="*/ 771519 w 1639815"/>
              <a:gd name="connsiteY47" fmla="*/ 1982481 h 1982481"/>
              <a:gd name="connsiteX48" fmla="*/ 825308 w 1639815"/>
              <a:gd name="connsiteY48" fmla="*/ 1974797 h 1982481"/>
              <a:gd name="connsiteX49" fmla="*/ 863728 w 1639815"/>
              <a:gd name="connsiteY49" fmla="*/ 1959429 h 1982481"/>
              <a:gd name="connsiteX50" fmla="*/ 917516 w 1639815"/>
              <a:gd name="connsiteY50" fmla="*/ 1944061 h 1982481"/>
              <a:gd name="connsiteX51" fmla="*/ 955936 w 1639815"/>
              <a:gd name="connsiteY51" fmla="*/ 1928693 h 1982481"/>
              <a:gd name="connsiteX52" fmla="*/ 1002040 w 1639815"/>
              <a:gd name="connsiteY52" fmla="*/ 1913325 h 1982481"/>
              <a:gd name="connsiteX53" fmla="*/ 1055829 w 1639815"/>
              <a:gd name="connsiteY53" fmla="*/ 1882589 h 1982481"/>
              <a:gd name="connsiteX54" fmla="*/ 1109617 w 1639815"/>
              <a:gd name="connsiteY54" fmla="*/ 1867220 h 1982481"/>
              <a:gd name="connsiteX55" fmla="*/ 1132669 w 1639815"/>
              <a:gd name="connsiteY55" fmla="*/ 1851852 h 1982481"/>
              <a:gd name="connsiteX56" fmla="*/ 1201825 w 1639815"/>
              <a:gd name="connsiteY56" fmla="*/ 1836484 h 1982481"/>
              <a:gd name="connsiteX57" fmla="*/ 1355506 w 1639815"/>
              <a:gd name="connsiteY57" fmla="*/ 1782696 h 1982481"/>
              <a:gd name="connsiteX58" fmla="*/ 1424662 w 1639815"/>
              <a:gd name="connsiteY58" fmla="*/ 1744276 h 1982481"/>
              <a:gd name="connsiteX59" fmla="*/ 1432346 w 1639815"/>
              <a:gd name="connsiteY59" fmla="*/ 1721224 h 1982481"/>
              <a:gd name="connsiteX60" fmla="*/ 1455398 w 1639815"/>
              <a:gd name="connsiteY60" fmla="*/ 1698172 h 1982481"/>
              <a:gd name="connsiteX61" fmla="*/ 1501503 w 1639815"/>
              <a:gd name="connsiteY61" fmla="*/ 1659752 h 1982481"/>
              <a:gd name="connsiteX62" fmla="*/ 1516871 w 1639815"/>
              <a:gd name="connsiteY62" fmla="*/ 1636699 h 1982481"/>
              <a:gd name="connsiteX63" fmla="*/ 1570659 w 1639815"/>
              <a:gd name="connsiteY63" fmla="*/ 1567543 h 1982481"/>
              <a:gd name="connsiteX64" fmla="*/ 1578343 w 1639815"/>
              <a:gd name="connsiteY64" fmla="*/ 1521439 h 1982481"/>
              <a:gd name="connsiteX65" fmla="*/ 1593711 w 1639815"/>
              <a:gd name="connsiteY65" fmla="*/ 1498387 h 1982481"/>
              <a:gd name="connsiteX66" fmla="*/ 1609079 w 1639815"/>
              <a:gd name="connsiteY66" fmla="*/ 1221762 h 1982481"/>
              <a:gd name="connsiteX67" fmla="*/ 1624447 w 1639815"/>
              <a:gd name="connsiteY67" fmla="*/ 1091133 h 1982481"/>
              <a:gd name="connsiteX68" fmla="*/ 1639815 w 1639815"/>
              <a:gd name="connsiteY68" fmla="*/ 914400 h 1982481"/>
              <a:gd name="connsiteX69" fmla="*/ 1632131 w 1639815"/>
              <a:gd name="connsiteY69" fmla="*/ 530199 h 1982481"/>
              <a:gd name="connsiteX70" fmla="*/ 1616763 w 1639815"/>
              <a:gd name="connsiteY70" fmla="*/ 499462 h 1982481"/>
              <a:gd name="connsiteX71" fmla="*/ 1586027 w 1639815"/>
              <a:gd name="connsiteY71" fmla="*/ 414938 h 1982481"/>
              <a:gd name="connsiteX72" fmla="*/ 1562975 w 1639815"/>
              <a:gd name="connsiteY72" fmla="*/ 361150 h 1982481"/>
              <a:gd name="connsiteX73" fmla="*/ 1555291 w 1639815"/>
              <a:gd name="connsiteY73" fmla="*/ 338098 h 1982481"/>
              <a:gd name="connsiteX74" fmla="*/ 1532239 w 1639815"/>
              <a:gd name="connsiteY74" fmla="*/ 322730 h 1982481"/>
              <a:gd name="connsiteX75" fmla="*/ 1509187 w 1639815"/>
              <a:gd name="connsiteY75" fmla="*/ 291994 h 1982481"/>
              <a:gd name="connsiteX76" fmla="*/ 1470766 w 1639815"/>
              <a:gd name="connsiteY76" fmla="*/ 261257 h 1982481"/>
              <a:gd name="connsiteX77" fmla="*/ 1455398 w 1639815"/>
              <a:gd name="connsiteY77" fmla="*/ 238205 h 1982481"/>
              <a:gd name="connsiteX78" fmla="*/ 1409294 w 1639815"/>
              <a:gd name="connsiteY78" fmla="*/ 207469 h 1982481"/>
              <a:gd name="connsiteX79" fmla="*/ 1393926 w 1639815"/>
              <a:gd name="connsiteY79" fmla="*/ 184417 h 1982481"/>
              <a:gd name="connsiteX80" fmla="*/ 1363190 w 1639815"/>
              <a:gd name="connsiteY80" fmla="*/ 145997 h 1982481"/>
              <a:gd name="connsiteX81" fmla="*/ 1324770 w 1639815"/>
              <a:gd name="connsiteY81" fmla="*/ 99893 h 1982481"/>
              <a:gd name="connsiteX82" fmla="*/ 1309402 w 1639815"/>
              <a:gd name="connsiteY82" fmla="*/ 76841 h 1982481"/>
              <a:gd name="connsiteX83" fmla="*/ 1377790 w 1639815"/>
              <a:gd name="connsiteY83" fmla="*/ 160597 h 1982481"/>
              <a:gd name="connsiteX0" fmla="*/ 1286350 w 1639815"/>
              <a:gd name="connsiteY0" fmla="*/ 69157 h 1982481"/>
              <a:gd name="connsiteX1" fmla="*/ 1232561 w 1639815"/>
              <a:gd name="connsiteY1" fmla="*/ 61473 h 1982481"/>
              <a:gd name="connsiteX2" fmla="*/ 1132669 w 1639815"/>
              <a:gd name="connsiteY2" fmla="*/ 38420 h 1982481"/>
              <a:gd name="connsiteX3" fmla="*/ 1086565 w 1639815"/>
              <a:gd name="connsiteY3" fmla="*/ 23052 h 1982481"/>
              <a:gd name="connsiteX4" fmla="*/ 1040461 w 1639815"/>
              <a:gd name="connsiteY4" fmla="*/ 15368 h 1982481"/>
              <a:gd name="connsiteX5" fmla="*/ 971304 w 1639815"/>
              <a:gd name="connsiteY5" fmla="*/ 0 h 1982481"/>
              <a:gd name="connsiteX6" fmla="*/ 579419 w 1639815"/>
              <a:gd name="connsiteY6" fmla="*/ 7684 h 1982481"/>
              <a:gd name="connsiteX7" fmla="*/ 533314 w 1639815"/>
              <a:gd name="connsiteY7" fmla="*/ 15368 h 1982481"/>
              <a:gd name="connsiteX8" fmla="*/ 456474 w 1639815"/>
              <a:gd name="connsiteY8" fmla="*/ 61473 h 1982481"/>
              <a:gd name="connsiteX9" fmla="*/ 410370 w 1639815"/>
              <a:gd name="connsiteY9" fmla="*/ 84525 h 1982481"/>
              <a:gd name="connsiteX10" fmla="*/ 387318 w 1639815"/>
              <a:gd name="connsiteY10" fmla="*/ 92209 h 1982481"/>
              <a:gd name="connsiteX11" fmla="*/ 279741 w 1639815"/>
              <a:gd name="connsiteY11" fmla="*/ 161365 h 1982481"/>
              <a:gd name="connsiteX12" fmla="*/ 210585 w 1639815"/>
              <a:gd name="connsiteY12" fmla="*/ 207469 h 1982481"/>
              <a:gd name="connsiteX13" fmla="*/ 172165 w 1639815"/>
              <a:gd name="connsiteY13" fmla="*/ 245889 h 1982481"/>
              <a:gd name="connsiteX14" fmla="*/ 149113 w 1639815"/>
              <a:gd name="connsiteY14" fmla="*/ 253573 h 1982481"/>
              <a:gd name="connsiteX15" fmla="*/ 87640 w 1639815"/>
              <a:gd name="connsiteY15" fmla="*/ 307362 h 1982481"/>
              <a:gd name="connsiteX16" fmla="*/ 79956 w 1639815"/>
              <a:gd name="connsiteY16" fmla="*/ 330414 h 1982481"/>
              <a:gd name="connsiteX17" fmla="*/ 56904 w 1639815"/>
              <a:gd name="connsiteY17" fmla="*/ 338098 h 1982481"/>
              <a:gd name="connsiteX18" fmla="*/ 41536 w 1639815"/>
              <a:gd name="connsiteY18" fmla="*/ 384202 h 1982481"/>
              <a:gd name="connsiteX19" fmla="*/ 10800 w 1639815"/>
              <a:gd name="connsiteY19" fmla="*/ 445674 h 1982481"/>
              <a:gd name="connsiteX20" fmla="*/ 10800 w 1639815"/>
              <a:gd name="connsiteY20" fmla="*/ 714615 h 1982481"/>
              <a:gd name="connsiteX21" fmla="*/ 26168 w 1639815"/>
              <a:gd name="connsiteY21" fmla="*/ 922084 h 1982481"/>
              <a:gd name="connsiteX22" fmla="*/ 41536 w 1639815"/>
              <a:gd name="connsiteY22" fmla="*/ 983557 h 1982481"/>
              <a:gd name="connsiteX23" fmla="*/ 64588 w 1639815"/>
              <a:gd name="connsiteY23" fmla="*/ 1014293 h 1982481"/>
              <a:gd name="connsiteX24" fmla="*/ 72272 w 1639815"/>
              <a:gd name="connsiteY24" fmla="*/ 1060397 h 1982481"/>
              <a:gd name="connsiteX25" fmla="*/ 95324 w 1639815"/>
              <a:gd name="connsiteY25" fmla="*/ 1114185 h 1982481"/>
              <a:gd name="connsiteX26" fmla="*/ 110692 w 1639815"/>
              <a:gd name="connsiteY26" fmla="*/ 1191026 h 1982481"/>
              <a:gd name="connsiteX27" fmla="*/ 126061 w 1639815"/>
              <a:gd name="connsiteY27" fmla="*/ 1214078 h 1982481"/>
              <a:gd name="connsiteX28" fmla="*/ 133745 w 1639815"/>
              <a:gd name="connsiteY28" fmla="*/ 1237130 h 1982481"/>
              <a:gd name="connsiteX29" fmla="*/ 149113 w 1639815"/>
              <a:gd name="connsiteY29" fmla="*/ 1275550 h 1982481"/>
              <a:gd name="connsiteX30" fmla="*/ 156797 w 1639815"/>
              <a:gd name="connsiteY30" fmla="*/ 1313970 h 1982481"/>
              <a:gd name="connsiteX31" fmla="*/ 164481 w 1639815"/>
              <a:gd name="connsiteY31" fmla="*/ 1398494 h 1982481"/>
              <a:gd name="connsiteX32" fmla="*/ 179849 w 1639815"/>
              <a:gd name="connsiteY32" fmla="*/ 1421547 h 1982481"/>
              <a:gd name="connsiteX33" fmla="*/ 210585 w 1639815"/>
              <a:gd name="connsiteY33" fmla="*/ 1529123 h 1982481"/>
              <a:gd name="connsiteX34" fmla="*/ 225953 w 1639815"/>
              <a:gd name="connsiteY34" fmla="*/ 1582911 h 1982481"/>
              <a:gd name="connsiteX35" fmla="*/ 249005 w 1639815"/>
              <a:gd name="connsiteY35" fmla="*/ 1598279 h 1982481"/>
              <a:gd name="connsiteX36" fmla="*/ 279741 w 1639815"/>
              <a:gd name="connsiteY36" fmla="*/ 1629015 h 1982481"/>
              <a:gd name="connsiteX37" fmla="*/ 318161 w 1639815"/>
              <a:gd name="connsiteY37" fmla="*/ 1667436 h 1982481"/>
              <a:gd name="connsiteX38" fmla="*/ 356582 w 1639815"/>
              <a:gd name="connsiteY38" fmla="*/ 1705856 h 1982481"/>
              <a:gd name="connsiteX39" fmla="*/ 410370 w 1639815"/>
              <a:gd name="connsiteY39" fmla="*/ 1775012 h 1982481"/>
              <a:gd name="connsiteX40" fmla="*/ 471842 w 1639815"/>
              <a:gd name="connsiteY40" fmla="*/ 1813432 h 1982481"/>
              <a:gd name="connsiteX41" fmla="*/ 510262 w 1639815"/>
              <a:gd name="connsiteY41" fmla="*/ 1836484 h 1982481"/>
              <a:gd name="connsiteX42" fmla="*/ 525630 w 1639815"/>
              <a:gd name="connsiteY42" fmla="*/ 1867220 h 1982481"/>
              <a:gd name="connsiteX43" fmla="*/ 564050 w 1639815"/>
              <a:gd name="connsiteY43" fmla="*/ 1882589 h 1982481"/>
              <a:gd name="connsiteX44" fmla="*/ 610155 w 1639815"/>
              <a:gd name="connsiteY44" fmla="*/ 1905641 h 1982481"/>
              <a:gd name="connsiteX45" fmla="*/ 633207 w 1639815"/>
              <a:gd name="connsiteY45" fmla="*/ 1928693 h 1982481"/>
              <a:gd name="connsiteX46" fmla="*/ 671627 w 1639815"/>
              <a:gd name="connsiteY46" fmla="*/ 1951745 h 1982481"/>
              <a:gd name="connsiteX47" fmla="*/ 771519 w 1639815"/>
              <a:gd name="connsiteY47" fmla="*/ 1982481 h 1982481"/>
              <a:gd name="connsiteX48" fmla="*/ 825308 w 1639815"/>
              <a:gd name="connsiteY48" fmla="*/ 1974797 h 1982481"/>
              <a:gd name="connsiteX49" fmla="*/ 863728 w 1639815"/>
              <a:gd name="connsiteY49" fmla="*/ 1959429 h 1982481"/>
              <a:gd name="connsiteX50" fmla="*/ 917516 w 1639815"/>
              <a:gd name="connsiteY50" fmla="*/ 1944061 h 1982481"/>
              <a:gd name="connsiteX51" fmla="*/ 955936 w 1639815"/>
              <a:gd name="connsiteY51" fmla="*/ 1928693 h 1982481"/>
              <a:gd name="connsiteX52" fmla="*/ 1002040 w 1639815"/>
              <a:gd name="connsiteY52" fmla="*/ 1913325 h 1982481"/>
              <a:gd name="connsiteX53" fmla="*/ 1055829 w 1639815"/>
              <a:gd name="connsiteY53" fmla="*/ 1882589 h 1982481"/>
              <a:gd name="connsiteX54" fmla="*/ 1109617 w 1639815"/>
              <a:gd name="connsiteY54" fmla="*/ 1867220 h 1982481"/>
              <a:gd name="connsiteX55" fmla="*/ 1132669 w 1639815"/>
              <a:gd name="connsiteY55" fmla="*/ 1851852 h 1982481"/>
              <a:gd name="connsiteX56" fmla="*/ 1201825 w 1639815"/>
              <a:gd name="connsiteY56" fmla="*/ 1836484 h 1982481"/>
              <a:gd name="connsiteX57" fmla="*/ 1355506 w 1639815"/>
              <a:gd name="connsiteY57" fmla="*/ 1782696 h 1982481"/>
              <a:gd name="connsiteX58" fmla="*/ 1424662 w 1639815"/>
              <a:gd name="connsiteY58" fmla="*/ 1744276 h 1982481"/>
              <a:gd name="connsiteX59" fmla="*/ 1432346 w 1639815"/>
              <a:gd name="connsiteY59" fmla="*/ 1721224 h 1982481"/>
              <a:gd name="connsiteX60" fmla="*/ 1455398 w 1639815"/>
              <a:gd name="connsiteY60" fmla="*/ 1698172 h 1982481"/>
              <a:gd name="connsiteX61" fmla="*/ 1501503 w 1639815"/>
              <a:gd name="connsiteY61" fmla="*/ 1659752 h 1982481"/>
              <a:gd name="connsiteX62" fmla="*/ 1516871 w 1639815"/>
              <a:gd name="connsiteY62" fmla="*/ 1636699 h 1982481"/>
              <a:gd name="connsiteX63" fmla="*/ 1570659 w 1639815"/>
              <a:gd name="connsiteY63" fmla="*/ 1567543 h 1982481"/>
              <a:gd name="connsiteX64" fmla="*/ 1578343 w 1639815"/>
              <a:gd name="connsiteY64" fmla="*/ 1521439 h 1982481"/>
              <a:gd name="connsiteX65" fmla="*/ 1593711 w 1639815"/>
              <a:gd name="connsiteY65" fmla="*/ 1498387 h 1982481"/>
              <a:gd name="connsiteX66" fmla="*/ 1609079 w 1639815"/>
              <a:gd name="connsiteY66" fmla="*/ 1221762 h 1982481"/>
              <a:gd name="connsiteX67" fmla="*/ 1624447 w 1639815"/>
              <a:gd name="connsiteY67" fmla="*/ 1091133 h 1982481"/>
              <a:gd name="connsiteX68" fmla="*/ 1639815 w 1639815"/>
              <a:gd name="connsiteY68" fmla="*/ 914400 h 1982481"/>
              <a:gd name="connsiteX69" fmla="*/ 1632131 w 1639815"/>
              <a:gd name="connsiteY69" fmla="*/ 530199 h 1982481"/>
              <a:gd name="connsiteX70" fmla="*/ 1616763 w 1639815"/>
              <a:gd name="connsiteY70" fmla="*/ 499462 h 1982481"/>
              <a:gd name="connsiteX71" fmla="*/ 1586027 w 1639815"/>
              <a:gd name="connsiteY71" fmla="*/ 414938 h 1982481"/>
              <a:gd name="connsiteX72" fmla="*/ 1562975 w 1639815"/>
              <a:gd name="connsiteY72" fmla="*/ 361150 h 1982481"/>
              <a:gd name="connsiteX73" fmla="*/ 1555291 w 1639815"/>
              <a:gd name="connsiteY73" fmla="*/ 338098 h 1982481"/>
              <a:gd name="connsiteX74" fmla="*/ 1532239 w 1639815"/>
              <a:gd name="connsiteY74" fmla="*/ 322730 h 1982481"/>
              <a:gd name="connsiteX75" fmla="*/ 1509187 w 1639815"/>
              <a:gd name="connsiteY75" fmla="*/ 291994 h 1982481"/>
              <a:gd name="connsiteX76" fmla="*/ 1470766 w 1639815"/>
              <a:gd name="connsiteY76" fmla="*/ 261257 h 1982481"/>
              <a:gd name="connsiteX77" fmla="*/ 1455398 w 1639815"/>
              <a:gd name="connsiteY77" fmla="*/ 238205 h 1982481"/>
              <a:gd name="connsiteX78" fmla="*/ 1409294 w 1639815"/>
              <a:gd name="connsiteY78" fmla="*/ 207469 h 1982481"/>
              <a:gd name="connsiteX79" fmla="*/ 1393926 w 1639815"/>
              <a:gd name="connsiteY79" fmla="*/ 184417 h 1982481"/>
              <a:gd name="connsiteX80" fmla="*/ 1363190 w 1639815"/>
              <a:gd name="connsiteY80" fmla="*/ 145997 h 1982481"/>
              <a:gd name="connsiteX81" fmla="*/ 1324770 w 1639815"/>
              <a:gd name="connsiteY81" fmla="*/ 99893 h 1982481"/>
              <a:gd name="connsiteX82" fmla="*/ 1377790 w 1639815"/>
              <a:gd name="connsiteY82" fmla="*/ 160597 h 1982481"/>
              <a:gd name="connsiteX0" fmla="*/ 1232561 w 1639815"/>
              <a:gd name="connsiteY0" fmla="*/ 61473 h 1982481"/>
              <a:gd name="connsiteX1" fmla="*/ 1132669 w 1639815"/>
              <a:gd name="connsiteY1" fmla="*/ 38420 h 1982481"/>
              <a:gd name="connsiteX2" fmla="*/ 1086565 w 1639815"/>
              <a:gd name="connsiteY2" fmla="*/ 23052 h 1982481"/>
              <a:gd name="connsiteX3" fmla="*/ 1040461 w 1639815"/>
              <a:gd name="connsiteY3" fmla="*/ 15368 h 1982481"/>
              <a:gd name="connsiteX4" fmla="*/ 971304 w 1639815"/>
              <a:gd name="connsiteY4" fmla="*/ 0 h 1982481"/>
              <a:gd name="connsiteX5" fmla="*/ 579419 w 1639815"/>
              <a:gd name="connsiteY5" fmla="*/ 7684 h 1982481"/>
              <a:gd name="connsiteX6" fmla="*/ 533314 w 1639815"/>
              <a:gd name="connsiteY6" fmla="*/ 15368 h 1982481"/>
              <a:gd name="connsiteX7" fmla="*/ 456474 w 1639815"/>
              <a:gd name="connsiteY7" fmla="*/ 61473 h 1982481"/>
              <a:gd name="connsiteX8" fmla="*/ 410370 w 1639815"/>
              <a:gd name="connsiteY8" fmla="*/ 84525 h 1982481"/>
              <a:gd name="connsiteX9" fmla="*/ 387318 w 1639815"/>
              <a:gd name="connsiteY9" fmla="*/ 92209 h 1982481"/>
              <a:gd name="connsiteX10" fmla="*/ 279741 w 1639815"/>
              <a:gd name="connsiteY10" fmla="*/ 161365 h 1982481"/>
              <a:gd name="connsiteX11" fmla="*/ 210585 w 1639815"/>
              <a:gd name="connsiteY11" fmla="*/ 207469 h 1982481"/>
              <a:gd name="connsiteX12" fmla="*/ 172165 w 1639815"/>
              <a:gd name="connsiteY12" fmla="*/ 245889 h 1982481"/>
              <a:gd name="connsiteX13" fmla="*/ 149113 w 1639815"/>
              <a:gd name="connsiteY13" fmla="*/ 253573 h 1982481"/>
              <a:gd name="connsiteX14" fmla="*/ 87640 w 1639815"/>
              <a:gd name="connsiteY14" fmla="*/ 307362 h 1982481"/>
              <a:gd name="connsiteX15" fmla="*/ 79956 w 1639815"/>
              <a:gd name="connsiteY15" fmla="*/ 330414 h 1982481"/>
              <a:gd name="connsiteX16" fmla="*/ 56904 w 1639815"/>
              <a:gd name="connsiteY16" fmla="*/ 338098 h 1982481"/>
              <a:gd name="connsiteX17" fmla="*/ 41536 w 1639815"/>
              <a:gd name="connsiteY17" fmla="*/ 384202 h 1982481"/>
              <a:gd name="connsiteX18" fmla="*/ 10800 w 1639815"/>
              <a:gd name="connsiteY18" fmla="*/ 445674 h 1982481"/>
              <a:gd name="connsiteX19" fmla="*/ 10800 w 1639815"/>
              <a:gd name="connsiteY19" fmla="*/ 714615 h 1982481"/>
              <a:gd name="connsiteX20" fmla="*/ 26168 w 1639815"/>
              <a:gd name="connsiteY20" fmla="*/ 922084 h 1982481"/>
              <a:gd name="connsiteX21" fmla="*/ 41536 w 1639815"/>
              <a:gd name="connsiteY21" fmla="*/ 983557 h 1982481"/>
              <a:gd name="connsiteX22" fmla="*/ 64588 w 1639815"/>
              <a:gd name="connsiteY22" fmla="*/ 1014293 h 1982481"/>
              <a:gd name="connsiteX23" fmla="*/ 72272 w 1639815"/>
              <a:gd name="connsiteY23" fmla="*/ 1060397 h 1982481"/>
              <a:gd name="connsiteX24" fmla="*/ 95324 w 1639815"/>
              <a:gd name="connsiteY24" fmla="*/ 1114185 h 1982481"/>
              <a:gd name="connsiteX25" fmla="*/ 110692 w 1639815"/>
              <a:gd name="connsiteY25" fmla="*/ 1191026 h 1982481"/>
              <a:gd name="connsiteX26" fmla="*/ 126061 w 1639815"/>
              <a:gd name="connsiteY26" fmla="*/ 1214078 h 1982481"/>
              <a:gd name="connsiteX27" fmla="*/ 133745 w 1639815"/>
              <a:gd name="connsiteY27" fmla="*/ 1237130 h 1982481"/>
              <a:gd name="connsiteX28" fmla="*/ 149113 w 1639815"/>
              <a:gd name="connsiteY28" fmla="*/ 1275550 h 1982481"/>
              <a:gd name="connsiteX29" fmla="*/ 156797 w 1639815"/>
              <a:gd name="connsiteY29" fmla="*/ 1313970 h 1982481"/>
              <a:gd name="connsiteX30" fmla="*/ 164481 w 1639815"/>
              <a:gd name="connsiteY30" fmla="*/ 1398494 h 1982481"/>
              <a:gd name="connsiteX31" fmla="*/ 179849 w 1639815"/>
              <a:gd name="connsiteY31" fmla="*/ 1421547 h 1982481"/>
              <a:gd name="connsiteX32" fmla="*/ 210585 w 1639815"/>
              <a:gd name="connsiteY32" fmla="*/ 1529123 h 1982481"/>
              <a:gd name="connsiteX33" fmla="*/ 225953 w 1639815"/>
              <a:gd name="connsiteY33" fmla="*/ 1582911 h 1982481"/>
              <a:gd name="connsiteX34" fmla="*/ 249005 w 1639815"/>
              <a:gd name="connsiteY34" fmla="*/ 1598279 h 1982481"/>
              <a:gd name="connsiteX35" fmla="*/ 279741 w 1639815"/>
              <a:gd name="connsiteY35" fmla="*/ 1629015 h 1982481"/>
              <a:gd name="connsiteX36" fmla="*/ 318161 w 1639815"/>
              <a:gd name="connsiteY36" fmla="*/ 1667436 h 1982481"/>
              <a:gd name="connsiteX37" fmla="*/ 356582 w 1639815"/>
              <a:gd name="connsiteY37" fmla="*/ 1705856 h 1982481"/>
              <a:gd name="connsiteX38" fmla="*/ 410370 w 1639815"/>
              <a:gd name="connsiteY38" fmla="*/ 1775012 h 1982481"/>
              <a:gd name="connsiteX39" fmla="*/ 471842 w 1639815"/>
              <a:gd name="connsiteY39" fmla="*/ 1813432 h 1982481"/>
              <a:gd name="connsiteX40" fmla="*/ 510262 w 1639815"/>
              <a:gd name="connsiteY40" fmla="*/ 1836484 h 1982481"/>
              <a:gd name="connsiteX41" fmla="*/ 525630 w 1639815"/>
              <a:gd name="connsiteY41" fmla="*/ 1867220 h 1982481"/>
              <a:gd name="connsiteX42" fmla="*/ 564050 w 1639815"/>
              <a:gd name="connsiteY42" fmla="*/ 1882589 h 1982481"/>
              <a:gd name="connsiteX43" fmla="*/ 610155 w 1639815"/>
              <a:gd name="connsiteY43" fmla="*/ 1905641 h 1982481"/>
              <a:gd name="connsiteX44" fmla="*/ 633207 w 1639815"/>
              <a:gd name="connsiteY44" fmla="*/ 1928693 h 1982481"/>
              <a:gd name="connsiteX45" fmla="*/ 671627 w 1639815"/>
              <a:gd name="connsiteY45" fmla="*/ 1951745 h 1982481"/>
              <a:gd name="connsiteX46" fmla="*/ 771519 w 1639815"/>
              <a:gd name="connsiteY46" fmla="*/ 1982481 h 1982481"/>
              <a:gd name="connsiteX47" fmla="*/ 825308 w 1639815"/>
              <a:gd name="connsiteY47" fmla="*/ 1974797 h 1982481"/>
              <a:gd name="connsiteX48" fmla="*/ 863728 w 1639815"/>
              <a:gd name="connsiteY48" fmla="*/ 1959429 h 1982481"/>
              <a:gd name="connsiteX49" fmla="*/ 917516 w 1639815"/>
              <a:gd name="connsiteY49" fmla="*/ 1944061 h 1982481"/>
              <a:gd name="connsiteX50" fmla="*/ 955936 w 1639815"/>
              <a:gd name="connsiteY50" fmla="*/ 1928693 h 1982481"/>
              <a:gd name="connsiteX51" fmla="*/ 1002040 w 1639815"/>
              <a:gd name="connsiteY51" fmla="*/ 1913325 h 1982481"/>
              <a:gd name="connsiteX52" fmla="*/ 1055829 w 1639815"/>
              <a:gd name="connsiteY52" fmla="*/ 1882589 h 1982481"/>
              <a:gd name="connsiteX53" fmla="*/ 1109617 w 1639815"/>
              <a:gd name="connsiteY53" fmla="*/ 1867220 h 1982481"/>
              <a:gd name="connsiteX54" fmla="*/ 1132669 w 1639815"/>
              <a:gd name="connsiteY54" fmla="*/ 1851852 h 1982481"/>
              <a:gd name="connsiteX55" fmla="*/ 1201825 w 1639815"/>
              <a:gd name="connsiteY55" fmla="*/ 1836484 h 1982481"/>
              <a:gd name="connsiteX56" fmla="*/ 1355506 w 1639815"/>
              <a:gd name="connsiteY56" fmla="*/ 1782696 h 1982481"/>
              <a:gd name="connsiteX57" fmla="*/ 1424662 w 1639815"/>
              <a:gd name="connsiteY57" fmla="*/ 1744276 h 1982481"/>
              <a:gd name="connsiteX58" fmla="*/ 1432346 w 1639815"/>
              <a:gd name="connsiteY58" fmla="*/ 1721224 h 1982481"/>
              <a:gd name="connsiteX59" fmla="*/ 1455398 w 1639815"/>
              <a:gd name="connsiteY59" fmla="*/ 1698172 h 1982481"/>
              <a:gd name="connsiteX60" fmla="*/ 1501503 w 1639815"/>
              <a:gd name="connsiteY60" fmla="*/ 1659752 h 1982481"/>
              <a:gd name="connsiteX61" fmla="*/ 1516871 w 1639815"/>
              <a:gd name="connsiteY61" fmla="*/ 1636699 h 1982481"/>
              <a:gd name="connsiteX62" fmla="*/ 1570659 w 1639815"/>
              <a:gd name="connsiteY62" fmla="*/ 1567543 h 1982481"/>
              <a:gd name="connsiteX63" fmla="*/ 1578343 w 1639815"/>
              <a:gd name="connsiteY63" fmla="*/ 1521439 h 1982481"/>
              <a:gd name="connsiteX64" fmla="*/ 1593711 w 1639815"/>
              <a:gd name="connsiteY64" fmla="*/ 1498387 h 1982481"/>
              <a:gd name="connsiteX65" fmla="*/ 1609079 w 1639815"/>
              <a:gd name="connsiteY65" fmla="*/ 1221762 h 1982481"/>
              <a:gd name="connsiteX66" fmla="*/ 1624447 w 1639815"/>
              <a:gd name="connsiteY66" fmla="*/ 1091133 h 1982481"/>
              <a:gd name="connsiteX67" fmla="*/ 1639815 w 1639815"/>
              <a:gd name="connsiteY67" fmla="*/ 914400 h 1982481"/>
              <a:gd name="connsiteX68" fmla="*/ 1632131 w 1639815"/>
              <a:gd name="connsiteY68" fmla="*/ 530199 h 1982481"/>
              <a:gd name="connsiteX69" fmla="*/ 1616763 w 1639815"/>
              <a:gd name="connsiteY69" fmla="*/ 499462 h 1982481"/>
              <a:gd name="connsiteX70" fmla="*/ 1586027 w 1639815"/>
              <a:gd name="connsiteY70" fmla="*/ 414938 h 1982481"/>
              <a:gd name="connsiteX71" fmla="*/ 1562975 w 1639815"/>
              <a:gd name="connsiteY71" fmla="*/ 361150 h 1982481"/>
              <a:gd name="connsiteX72" fmla="*/ 1555291 w 1639815"/>
              <a:gd name="connsiteY72" fmla="*/ 338098 h 1982481"/>
              <a:gd name="connsiteX73" fmla="*/ 1532239 w 1639815"/>
              <a:gd name="connsiteY73" fmla="*/ 322730 h 1982481"/>
              <a:gd name="connsiteX74" fmla="*/ 1509187 w 1639815"/>
              <a:gd name="connsiteY74" fmla="*/ 291994 h 1982481"/>
              <a:gd name="connsiteX75" fmla="*/ 1470766 w 1639815"/>
              <a:gd name="connsiteY75" fmla="*/ 261257 h 1982481"/>
              <a:gd name="connsiteX76" fmla="*/ 1455398 w 1639815"/>
              <a:gd name="connsiteY76" fmla="*/ 238205 h 1982481"/>
              <a:gd name="connsiteX77" fmla="*/ 1409294 w 1639815"/>
              <a:gd name="connsiteY77" fmla="*/ 207469 h 1982481"/>
              <a:gd name="connsiteX78" fmla="*/ 1393926 w 1639815"/>
              <a:gd name="connsiteY78" fmla="*/ 184417 h 1982481"/>
              <a:gd name="connsiteX79" fmla="*/ 1363190 w 1639815"/>
              <a:gd name="connsiteY79" fmla="*/ 145997 h 1982481"/>
              <a:gd name="connsiteX80" fmla="*/ 1324770 w 1639815"/>
              <a:gd name="connsiteY80" fmla="*/ 99893 h 1982481"/>
              <a:gd name="connsiteX81" fmla="*/ 1377790 w 1639815"/>
              <a:gd name="connsiteY81" fmla="*/ 160597 h 1982481"/>
              <a:gd name="connsiteX0" fmla="*/ 1232561 w 1639815"/>
              <a:gd name="connsiteY0" fmla="*/ 61473 h 1982481"/>
              <a:gd name="connsiteX1" fmla="*/ 1132669 w 1639815"/>
              <a:gd name="connsiteY1" fmla="*/ 38420 h 1982481"/>
              <a:gd name="connsiteX2" fmla="*/ 1086565 w 1639815"/>
              <a:gd name="connsiteY2" fmla="*/ 23052 h 1982481"/>
              <a:gd name="connsiteX3" fmla="*/ 1040461 w 1639815"/>
              <a:gd name="connsiteY3" fmla="*/ 15368 h 1982481"/>
              <a:gd name="connsiteX4" fmla="*/ 971304 w 1639815"/>
              <a:gd name="connsiteY4" fmla="*/ 0 h 1982481"/>
              <a:gd name="connsiteX5" fmla="*/ 579419 w 1639815"/>
              <a:gd name="connsiteY5" fmla="*/ 7684 h 1982481"/>
              <a:gd name="connsiteX6" fmla="*/ 533314 w 1639815"/>
              <a:gd name="connsiteY6" fmla="*/ 15368 h 1982481"/>
              <a:gd name="connsiteX7" fmla="*/ 456474 w 1639815"/>
              <a:gd name="connsiteY7" fmla="*/ 61473 h 1982481"/>
              <a:gd name="connsiteX8" fmla="*/ 410370 w 1639815"/>
              <a:gd name="connsiteY8" fmla="*/ 84525 h 1982481"/>
              <a:gd name="connsiteX9" fmla="*/ 387318 w 1639815"/>
              <a:gd name="connsiteY9" fmla="*/ 92209 h 1982481"/>
              <a:gd name="connsiteX10" fmla="*/ 279741 w 1639815"/>
              <a:gd name="connsiteY10" fmla="*/ 161365 h 1982481"/>
              <a:gd name="connsiteX11" fmla="*/ 210585 w 1639815"/>
              <a:gd name="connsiteY11" fmla="*/ 207469 h 1982481"/>
              <a:gd name="connsiteX12" fmla="*/ 172165 w 1639815"/>
              <a:gd name="connsiteY12" fmla="*/ 245889 h 1982481"/>
              <a:gd name="connsiteX13" fmla="*/ 149113 w 1639815"/>
              <a:gd name="connsiteY13" fmla="*/ 253573 h 1982481"/>
              <a:gd name="connsiteX14" fmla="*/ 87640 w 1639815"/>
              <a:gd name="connsiteY14" fmla="*/ 307362 h 1982481"/>
              <a:gd name="connsiteX15" fmla="*/ 79956 w 1639815"/>
              <a:gd name="connsiteY15" fmla="*/ 330414 h 1982481"/>
              <a:gd name="connsiteX16" fmla="*/ 56904 w 1639815"/>
              <a:gd name="connsiteY16" fmla="*/ 338098 h 1982481"/>
              <a:gd name="connsiteX17" fmla="*/ 41536 w 1639815"/>
              <a:gd name="connsiteY17" fmla="*/ 384202 h 1982481"/>
              <a:gd name="connsiteX18" fmla="*/ 10800 w 1639815"/>
              <a:gd name="connsiteY18" fmla="*/ 445674 h 1982481"/>
              <a:gd name="connsiteX19" fmla="*/ 10800 w 1639815"/>
              <a:gd name="connsiteY19" fmla="*/ 714615 h 1982481"/>
              <a:gd name="connsiteX20" fmla="*/ 26168 w 1639815"/>
              <a:gd name="connsiteY20" fmla="*/ 922084 h 1982481"/>
              <a:gd name="connsiteX21" fmla="*/ 41536 w 1639815"/>
              <a:gd name="connsiteY21" fmla="*/ 983557 h 1982481"/>
              <a:gd name="connsiteX22" fmla="*/ 64588 w 1639815"/>
              <a:gd name="connsiteY22" fmla="*/ 1014293 h 1982481"/>
              <a:gd name="connsiteX23" fmla="*/ 72272 w 1639815"/>
              <a:gd name="connsiteY23" fmla="*/ 1060397 h 1982481"/>
              <a:gd name="connsiteX24" fmla="*/ 95324 w 1639815"/>
              <a:gd name="connsiteY24" fmla="*/ 1114185 h 1982481"/>
              <a:gd name="connsiteX25" fmla="*/ 110692 w 1639815"/>
              <a:gd name="connsiteY25" fmla="*/ 1191026 h 1982481"/>
              <a:gd name="connsiteX26" fmla="*/ 126061 w 1639815"/>
              <a:gd name="connsiteY26" fmla="*/ 1214078 h 1982481"/>
              <a:gd name="connsiteX27" fmla="*/ 133745 w 1639815"/>
              <a:gd name="connsiteY27" fmla="*/ 1237130 h 1982481"/>
              <a:gd name="connsiteX28" fmla="*/ 149113 w 1639815"/>
              <a:gd name="connsiteY28" fmla="*/ 1275550 h 1982481"/>
              <a:gd name="connsiteX29" fmla="*/ 156797 w 1639815"/>
              <a:gd name="connsiteY29" fmla="*/ 1313970 h 1982481"/>
              <a:gd name="connsiteX30" fmla="*/ 164481 w 1639815"/>
              <a:gd name="connsiteY30" fmla="*/ 1398494 h 1982481"/>
              <a:gd name="connsiteX31" fmla="*/ 179849 w 1639815"/>
              <a:gd name="connsiteY31" fmla="*/ 1421547 h 1982481"/>
              <a:gd name="connsiteX32" fmla="*/ 210585 w 1639815"/>
              <a:gd name="connsiteY32" fmla="*/ 1529123 h 1982481"/>
              <a:gd name="connsiteX33" fmla="*/ 225953 w 1639815"/>
              <a:gd name="connsiteY33" fmla="*/ 1582911 h 1982481"/>
              <a:gd name="connsiteX34" fmla="*/ 249005 w 1639815"/>
              <a:gd name="connsiteY34" fmla="*/ 1598279 h 1982481"/>
              <a:gd name="connsiteX35" fmla="*/ 279741 w 1639815"/>
              <a:gd name="connsiteY35" fmla="*/ 1629015 h 1982481"/>
              <a:gd name="connsiteX36" fmla="*/ 318161 w 1639815"/>
              <a:gd name="connsiteY36" fmla="*/ 1667436 h 1982481"/>
              <a:gd name="connsiteX37" fmla="*/ 356582 w 1639815"/>
              <a:gd name="connsiteY37" fmla="*/ 1705856 h 1982481"/>
              <a:gd name="connsiteX38" fmla="*/ 410370 w 1639815"/>
              <a:gd name="connsiteY38" fmla="*/ 1775012 h 1982481"/>
              <a:gd name="connsiteX39" fmla="*/ 471842 w 1639815"/>
              <a:gd name="connsiteY39" fmla="*/ 1813432 h 1982481"/>
              <a:gd name="connsiteX40" fmla="*/ 510262 w 1639815"/>
              <a:gd name="connsiteY40" fmla="*/ 1836484 h 1982481"/>
              <a:gd name="connsiteX41" fmla="*/ 525630 w 1639815"/>
              <a:gd name="connsiteY41" fmla="*/ 1867220 h 1982481"/>
              <a:gd name="connsiteX42" fmla="*/ 564050 w 1639815"/>
              <a:gd name="connsiteY42" fmla="*/ 1882589 h 1982481"/>
              <a:gd name="connsiteX43" fmla="*/ 610155 w 1639815"/>
              <a:gd name="connsiteY43" fmla="*/ 1905641 h 1982481"/>
              <a:gd name="connsiteX44" fmla="*/ 633207 w 1639815"/>
              <a:gd name="connsiteY44" fmla="*/ 1928693 h 1982481"/>
              <a:gd name="connsiteX45" fmla="*/ 671627 w 1639815"/>
              <a:gd name="connsiteY45" fmla="*/ 1951745 h 1982481"/>
              <a:gd name="connsiteX46" fmla="*/ 771519 w 1639815"/>
              <a:gd name="connsiteY46" fmla="*/ 1982481 h 1982481"/>
              <a:gd name="connsiteX47" fmla="*/ 825308 w 1639815"/>
              <a:gd name="connsiteY47" fmla="*/ 1974797 h 1982481"/>
              <a:gd name="connsiteX48" fmla="*/ 863728 w 1639815"/>
              <a:gd name="connsiteY48" fmla="*/ 1959429 h 1982481"/>
              <a:gd name="connsiteX49" fmla="*/ 917516 w 1639815"/>
              <a:gd name="connsiteY49" fmla="*/ 1944061 h 1982481"/>
              <a:gd name="connsiteX50" fmla="*/ 955936 w 1639815"/>
              <a:gd name="connsiteY50" fmla="*/ 1928693 h 1982481"/>
              <a:gd name="connsiteX51" fmla="*/ 1002040 w 1639815"/>
              <a:gd name="connsiteY51" fmla="*/ 1913325 h 1982481"/>
              <a:gd name="connsiteX52" fmla="*/ 1055829 w 1639815"/>
              <a:gd name="connsiteY52" fmla="*/ 1882589 h 1982481"/>
              <a:gd name="connsiteX53" fmla="*/ 1109617 w 1639815"/>
              <a:gd name="connsiteY53" fmla="*/ 1867220 h 1982481"/>
              <a:gd name="connsiteX54" fmla="*/ 1132669 w 1639815"/>
              <a:gd name="connsiteY54" fmla="*/ 1851852 h 1982481"/>
              <a:gd name="connsiteX55" fmla="*/ 1201825 w 1639815"/>
              <a:gd name="connsiteY55" fmla="*/ 1836484 h 1982481"/>
              <a:gd name="connsiteX56" fmla="*/ 1355506 w 1639815"/>
              <a:gd name="connsiteY56" fmla="*/ 1782696 h 1982481"/>
              <a:gd name="connsiteX57" fmla="*/ 1424662 w 1639815"/>
              <a:gd name="connsiteY57" fmla="*/ 1744276 h 1982481"/>
              <a:gd name="connsiteX58" fmla="*/ 1432346 w 1639815"/>
              <a:gd name="connsiteY58" fmla="*/ 1721224 h 1982481"/>
              <a:gd name="connsiteX59" fmla="*/ 1455398 w 1639815"/>
              <a:gd name="connsiteY59" fmla="*/ 1698172 h 1982481"/>
              <a:gd name="connsiteX60" fmla="*/ 1501503 w 1639815"/>
              <a:gd name="connsiteY60" fmla="*/ 1659752 h 1982481"/>
              <a:gd name="connsiteX61" fmla="*/ 1516871 w 1639815"/>
              <a:gd name="connsiteY61" fmla="*/ 1636699 h 1982481"/>
              <a:gd name="connsiteX62" fmla="*/ 1570659 w 1639815"/>
              <a:gd name="connsiteY62" fmla="*/ 1567543 h 1982481"/>
              <a:gd name="connsiteX63" fmla="*/ 1578343 w 1639815"/>
              <a:gd name="connsiteY63" fmla="*/ 1521439 h 1982481"/>
              <a:gd name="connsiteX64" fmla="*/ 1593711 w 1639815"/>
              <a:gd name="connsiteY64" fmla="*/ 1498387 h 1982481"/>
              <a:gd name="connsiteX65" fmla="*/ 1609079 w 1639815"/>
              <a:gd name="connsiteY65" fmla="*/ 1221762 h 1982481"/>
              <a:gd name="connsiteX66" fmla="*/ 1624447 w 1639815"/>
              <a:gd name="connsiteY66" fmla="*/ 1091133 h 1982481"/>
              <a:gd name="connsiteX67" fmla="*/ 1639815 w 1639815"/>
              <a:gd name="connsiteY67" fmla="*/ 914400 h 1982481"/>
              <a:gd name="connsiteX68" fmla="*/ 1632131 w 1639815"/>
              <a:gd name="connsiteY68" fmla="*/ 530199 h 1982481"/>
              <a:gd name="connsiteX69" fmla="*/ 1616763 w 1639815"/>
              <a:gd name="connsiteY69" fmla="*/ 499462 h 1982481"/>
              <a:gd name="connsiteX70" fmla="*/ 1586027 w 1639815"/>
              <a:gd name="connsiteY70" fmla="*/ 414938 h 1982481"/>
              <a:gd name="connsiteX71" fmla="*/ 1562975 w 1639815"/>
              <a:gd name="connsiteY71" fmla="*/ 361150 h 1982481"/>
              <a:gd name="connsiteX72" fmla="*/ 1555291 w 1639815"/>
              <a:gd name="connsiteY72" fmla="*/ 338098 h 1982481"/>
              <a:gd name="connsiteX73" fmla="*/ 1532239 w 1639815"/>
              <a:gd name="connsiteY73" fmla="*/ 322730 h 1982481"/>
              <a:gd name="connsiteX74" fmla="*/ 1509187 w 1639815"/>
              <a:gd name="connsiteY74" fmla="*/ 291994 h 1982481"/>
              <a:gd name="connsiteX75" fmla="*/ 1470766 w 1639815"/>
              <a:gd name="connsiteY75" fmla="*/ 261257 h 1982481"/>
              <a:gd name="connsiteX76" fmla="*/ 1455398 w 1639815"/>
              <a:gd name="connsiteY76" fmla="*/ 238205 h 1982481"/>
              <a:gd name="connsiteX77" fmla="*/ 1409294 w 1639815"/>
              <a:gd name="connsiteY77" fmla="*/ 207469 h 1982481"/>
              <a:gd name="connsiteX78" fmla="*/ 1393926 w 1639815"/>
              <a:gd name="connsiteY78" fmla="*/ 184417 h 1982481"/>
              <a:gd name="connsiteX79" fmla="*/ 1363190 w 1639815"/>
              <a:gd name="connsiteY79" fmla="*/ 145997 h 1982481"/>
              <a:gd name="connsiteX80" fmla="*/ 1324770 w 1639815"/>
              <a:gd name="connsiteY80" fmla="*/ 99893 h 1982481"/>
              <a:gd name="connsiteX81" fmla="*/ 1377790 w 1639815"/>
              <a:gd name="connsiteY81" fmla="*/ 160597 h 1982481"/>
              <a:gd name="connsiteX82" fmla="*/ 1232561 w 1639815"/>
              <a:gd name="connsiteY82" fmla="*/ 61473 h 1982481"/>
              <a:gd name="connsiteX0" fmla="*/ 1232561 w 1639815"/>
              <a:gd name="connsiteY0" fmla="*/ 61473 h 1982481"/>
              <a:gd name="connsiteX1" fmla="*/ 1132669 w 1639815"/>
              <a:gd name="connsiteY1" fmla="*/ 38420 h 1982481"/>
              <a:gd name="connsiteX2" fmla="*/ 1086565 w 1639815"/>
              <a:gd name="connsiteY2" fmla="*/ 23052 h 1982481"/>
              <a:gd name="connsiteX3" fmla="*/ 1040461 w 1639815"/>
              <a:gd name="connsiteY3" fmla="*/ 15368 h 1982481"/>
              <a:gd name="connsiteX4" fmla="*/ 971304 w 1639815"/>
              <a:gd name="connsiteY4" fmla="*/ 0 h 1982481"/>
              <a:gd name="connsiteX5" fmla="*/ 579419 w 1639815"/>
              <a:gd name="connsiteY5" fmla="*/ 7684 h 1982481"/>
              <a:gd name="connsiteX6" fmla="*/ 533314 w 1639815"/>
              <a:gd name="connsiteY6" fmla="*/ 15368 h 1982481"/>
              <a:gd name="connsiteX7" fmla="*/ 456474 w 1639815"/>
              <a:gd name="connsiteY7" fmla="*/ 61473 h 1982481"/>
              <a:gd name="connsiteX8" fmla="*/ 410370 w 1639815"/>
              <a:gd name="connsiteY8" fmla="*/ 84525 h 1982481"/>
              <a:gd name="connsiteX9" fmla="*/ 387318 w 1639815"/>
              <a:gd name="connsiteY9" fmla="*/ 92209 h 1982481"/>
              <a:gd name="connsiteX10" fmla="*/ 279741 w 1639815"/>
              <a:gd name="connsiteY10" fmla="*/ 161365 h 1982481"/>
              <a:gd name="connsiteX11" fmla="*/ 210585 w 1639815"/>
              <a:gd name="connsiteY11" fmla="*/ 207469 h 1982481"/>
              <a:gd name="connsiteX12" fmla="*/ 172165 w 1639815"/>
              <a:gd name="connsiteY12" fmla="*/ 245889 h 1982481"/>
              <a:gd name="connsiteX13" fmla="*/ 149113 w 1639815"/>
              <a:gd name="connsiteY13" fmla="*/ 253573 h 1982481"/>
              <a:gd name="connsiteX14" fmla="*/ 87640 w 1639815"/>
              <a:gd name="connsiteY14" fmla="*/ 307362 h 1982481"/>
              <a:gd name="connsiteX15" fmla="*/ 79956 w 1639815"/>
              <a:gd name="connsiteY15" fmla="*/ 330414 h 1982481"/>
              <a:gd name="connsiteX16" fmla="*/ 56904 w 1639815"/>
              <a:gd name="connsiteY16" fmla="*/ 338098 h 1982481"/>
              <a:gd name="connsiteX17" fmla="*/ 41536 w 1639815"/>
              <a:gd name="connsiteY17" fmla="*/ 384202 h 1982481"/>
              <a:gd name="connsiteX18" fmla="*/ 10800 w 1639815"/>
              <a:gd name="connsiteY18" fmla="*/ 445674 h 1982481"/>
              <a:gd name="connsiteX19" fmla="*/ 10800 w 1639815"/>
              <a:gd name="connsiteY19" fmla="*/ 714615 h 1982481"/>
              <a:gd name="connsiteX20" fmla="*/ 26168 w 1639815"/>
              <a:gd name="connsiteY20" fmla="*/ 922084 h 1982481"/>
              <a:gd name="connsiteX21" fmla="*/ 41536 w 1639815"/>
              <a:gd name="connsiteY21" fmla="*/ 983557 h 1982481"/>
              <a:gd name="connsiteX22" fmla="*/ 64588 w 1639815"/>
              <a:gd name="connsiteY22" fmla="*/ 1014293 h 1982481"/>
              <a:gd name="connsiteX23" fmla="*/ 72272 w 1639815"/>
              <a:gd name="connsiteY23" fmla="*/ 1060397 h 1982481"/>
              <a:gd name="connsiteX24" fmla="*/ 95324 w 1639815"/>
              <a:gd name="connsiteY24" fmla="*/ 1114185 h 1982481"/>
              <a:gd name="connsiteX25" fmla="*/ 110692 w 1639815"/>
              <a:gd name="connsiteY25" fmla="*/ 1191026 h 1982481"/>
              <a:gd name="connsiteX26" fmla="*/ 126061 w 1639815"/>
              <a:gd name="connsiteY26" fmla="*/ 1214078 h 1982481"/>
              <a:gd name="connsiteX27" fmla="*/ 133745 w 1639815"/>
              <a:gd name="connsiteY27" fmla="*/ 1237130 h 1982481"/>
              <a:gd name="connsiteX28" fmla="*/ 149113 w 1639815"/>
              <a:gd name="connsiteY28" fmla="*/ 1275550 h 1982481"/>
              <a:gd name="connsiteX29" fmla="*/ 156797 w 1639815"/>
              <a:gd name="connsiteY29" fmla="*/ 1313970 h 1982481"/>
              <a:gd name="connsiteX30" fmla="*/ 164481 w 1639815"/>
              <a:gd name="connsiteY30" fmla="*/ 1398494 h 1982481"/>
              <a:gd name="connsiteX31" fmla="*/ 179849 w 1639815"/>
              <a:gd name="connsiteY31" fmla="*/ 1421547 h 1982481"/>
              <a:gd name="connsiteX32" fmla="*/ 210585 w 1639815"/>
              <a:gd name="connsiteY32" fmla="*/ 1529123 h 1982481"/>
              <a:gd name="connsiteX33" fmla="*/ 225953 w 1639815"/>
              <a:gd name="connsiteY33" fmla="*/ 1582911 h 1982481"/>
              <a:gd name="connsiteX34" fmla="*/ 249005 w 1639815"/>
              <a:gd name="connsiteY34" fmla="*/ 1598279 h 1982481"/>
              <a:gd name="connsiteX35" fmla="*/ 279741 w 1639815"/>
              <a:gd name="connsiteY35" fmla="*/ 1629015 h 1982481"/>
              <a:gd name="connsiteX36" fmla="*/ 318161 w 1639815"/>
              <a:gd name="connsiteY36" fmla="*/ 1667436 h 1982481"/>
              <a:gd name="connsiteX37" fmla="*/ 356582 w 1639815"/>
              <a:gd name="connsiteY37" fmla="*/ 1705856 h 1982481"/>
              <a:gd name="connsiteX38" fmla="*/ 410370 w 1639815"/>
              <a:gd name="connsiteY38" fmla="*/ 1775012 h 1982481"/>
              <a:gd name="connsiteX39" fmla="*/ 471842 w 1639815"/>
              <a:gd name="connsiteY39" fmla="*/ 1813432 h 1982481"/>
              <a:gd name="connsiteX40" fmla="*/ 510262 w 1639815"/>
              <a:gd name="connsiteY40" fmla="*/ 1836484 h 1982481"/>
              <a:gd name="connsiteX41" fmla="*/ 525630 w 1639815"/>
              <a:gd name="connsiteY41" fmla="*/ 1867220 h 1982481"/>
              <a:gd name="connsiteX42" fmla="*/ 564050 w 1639815"/>
              <a:gd name="connsiteY42" fmla="*/ 1882589 h 1982481"/>
              <a:gd name="connsiteX43" fmla="*/ 610155 w 1639815"/>
              <a:gd name="connsiteY43" fmla="*/ 1905641 h 1982481"/>
              <a:gd name="connsiteX44" fmla="*/ 633207 w 1639815"/>
              <a:gd name="connsiteY44" fmla="*/ 1928693 h 1982481"/>
              <a:gd name="connsiteX45" fmla="*/ 671627 w 1639815"/>
              <a:gd name="connsiteY45" fmla="*/ 1951745 h 1982481"/>
              <a:gd name="connsiteX46" fmla="*/ 771519 w 1639815"/>
              <a:gd name="connsiteY46" fmla="*/ 1982481 h 1982481"/>
              <a:gd name="connsiteX47" fmla="*/ 825308 w 1639815"/>
              <a:gd name="connsiteY47" fmla="*/ 1974797 h 1982481"/>
              <a:gd name="connsiteX48" fmla="*/ 863728 w 1639815"/>
              <a:gd name="connsiteY48" fmla="*/ 1959429 h 1982481"/>
              <a:gd name="connsiteX49" fmla="*/ 917516 w 1639815"/>
              <a:gd name="connsiteY49" fmla="*/ 1944061 h 1982481"/>
              <a:gd name="connsiteX50" fmla="*/ 955936 w 1639815"/>
              <a:gd name="connsiteY50" fmla="*/ 1928693 h 1982481"/>
              <a:gd name="connsiteX51" fmla="*/ 1002040 w 1639815"/>
              <a:gd name="connsiteY51" fmla="*/ 1913325 h 1982481"/>
              <a:gd name="connsiteX52" fmla="*/ 1055829 w 1639815"/>
              <a:gd name="connsiteY52" fmla="*/ 1882589 h 1982481"/>
              <a:gd name="connsiteX53" fmla="*/ 1109617 w 1639815"/>
              <a:gd name="connsiteY53" fmla="*/ 1867220 h 1982481"/>
              <a:gd name="connsiteX54" fmla="*/ 1132669 w 1639815"/>
              <a:gd name="connsiteY54" fmla="*/ 1851852 h 1982481"/>
              <a:gd name="connsiteX55" fmla="*/ 1201825 w 1639815"/>
              <a:gd name="connsiteY55" fmla="*/ 1836484 h 1982481"/>
              <a:gd name="connsiteX56" fmla="*/ 1355506 w 1639815"/>
              <a:gd name="connsiteY56" fmla="*/ 1782696 h 1982481"/>
              <a:gd name="connsiteX57" fmla="*/ 1424662 w 1639815"/>
              <a:gd name="connsiteY57" fmla="*/ 1744276 h 1982481"/>
              <a:gd name="connsiteX58" fmla="*/ 1432346 w 1639815"/>
              <a:gd name="connsiteY58" fmla="*/ 1721224 h 1982481"/>
              <a:gd name="connsiteX59" fmla="*/ 1455398 w 1639815"/>
              <a:gd name="connsiteY59" fmla="*/ 1698172 h 1982481"/>
              <a:gd name="connsiteX60" fmla="*/ 1501503 w 1639815"/>
              <a:gd name="connsiteY60" fmla="*/ 1659752 h 1982481"/>
              <a:gd name="connsiteX61" fmla="*/ 1516871 w 1639815"/>
              <a:gd name="connsiteY61" fmla="*/ 1636699 h 1982481"/>
              <a:gd name="connsiteX62" fmla="*/ 1570659 w 1639815"/>
              <a:gd name="connsiteY62" fmla="*/ 1567543 h 1982481"/>
              <a:gd name="connsiteX63" fmla="*/ 1578343 w 1639815"/>
              <a:gd name="connsiteY63" fmla="*/ 1521439 h 1982481"/>
              <a:gd name="connsiteX64" fmla="*/ 1593711 w 1639815"/>
              <a:gd name="connsiteY64" fmla="*/ 1498387 h 1982481"/>
              <a:gd name="connsiteX65" fmla="*/ 1609079 w 1639815"/>
              <a:gd name="connsiteY65" fmla="*/ 1221762 h 1982481"/>
              <a:gd name="connsiteX66" fmla="*/ 1624447 w 1639815"/>
              <a:gd name="connsiteY66" fmla="*/ 1091133 h 1982481"/>
              <a:gd name="connsiteX67" fmla="*/ 1639815 w 1639815"/>
              <a:gd name="connsiteY67" fmla="*/ 914400 h 1982481"/>
              <a:gd name="connsiteX68" fmla="*/ 1632131 w 1639815"/>
              <a:gd name="connsiteY68" fmla="*/ 530199 h 1982481"/>
              <a:gd name="connsiteX69" fmla="*/ 1616763 w 1639815"/>
              <a:gd name="connsiteY69" fmla="*/ 499462 h 1982481"/>
              <a:gd name="connsiteX70" fmla="*/ 1586027 w 1639815"/>
              <a:gd name="connsiteY70" fmla="*/ 414938 h 1982481"/>
              <a:gd name="connsiteX71" fmla="*/ 1562975 w 1639815"/>
              <a:gd name="connsiteY71" fmla="*/ 361150 h 1982481"/>
              <a:gd name="connsiteX72" fmla="*/ 1555291 w 1639815"/>
              <a:gd name="connsiteY72" fmla="*/ 338098 h 1982481"/>
              <a:gd name="connsiteX73" fmla="*/ 1532239 w 1639815"/>
              <a:gd name="connsiteY73" fmla="*/ 322730 h 1982481"/>
              <a:gd name="connsiteX74" fmla="*/ 1509187 w 1639815"/>
              <a:gd name="connsiteY74" fmla="*/ 291994 h 1982481"/>
              <a:gd name="connsiteX75" fmla="*/ 1470766 w 1639815"/>
              <a:gd name="connsiteY75" fmla="*/ 261257 h 1982481"/>
              <a:gd name="connsiteX76" fmla="*/ 1455398 w 1639815"/>
              <a:gd name="connsiteY76" fmla="*/ 238205 h 1982481"/>
              <a:gd name="connsiteX77" fmla="*/ 1409294 w 1639815"/>
              <a:gd name="connsiteY77" fmla="*/ 207469 h 1982481"/>
              <a:gd name="connsiteX78" fmla="*/ 1393926 w 1639815"/>
              <a:gd name="connsiteY78" fmla="*/ 184417 h 1982481"/>
              <a:gd name="connsiteX79" fmla="*/ 1363190 w 1639815"/>
              <a:gd name="connsiteY79" fmla="*/ 145997 h 1982481"/>
              <a:gd name="connsiteX80" fmla="*/ 1377790 w 1639815"/>
              <a:gd name="connsiteY80" fmla="*/ 160597 h 1982481"/>
              <a:gd name="connsiteX81" fmla="*/ 1232561 w 1639815"/>
              <a:gd name="connsiteY81" fmla="*/ 61473 h 1982481"/>
              <a:gd name="connsiteX0" fmla="*/ 1232561 w 1639815"/>
              <a:gd name="connsiteY0" fmla="*/ 61473 h 1982481"/>
              <a:gd name="connsiteX1" fmla="*/ 1132669 w 1639815"/>
              <a:gd name="connsiteY1" fmla="*/ 38420 h 1982481"/>
              <a:gd name="connsiteX2" fmla="*/ 1086565 w 1639815"/>
              <a:gd name="connsiteY2" fmla="*/ 23052 h 1982481"/>
              <a:gd name="connsiteX3" fmla="*/ 1040461 w 1639815"/>
              <a:gd name="connsiteY3" fmla="*/ 15368 h 1982481"/>
              <a:gd name="connsiteX4" fmla="*/ 971304 w 1639815"/>
              <a:gd name="connsiteY4" fmla="*/ 0 h 1982481"/>
              <a:gd name="connsiteX5" fmla="*/ 579419 w 1639815"/>
              <a:gd name="connsiteY5" fmla="*/ 7684 h 1982481"/>
              <a:gd name="connsiteX6" fmla="*/ 533314 w 1639815"/>
              <a:gd name="connsiteY6" fmla="*/ 15368 h 1982481"/>
              <a:gd name="connsiteX7" fmla="*/ 456474 w 1639815"/>
              <a:gd name="connsiteY7" fmla="*/ 61473 h 1982481"/>
              <a:gd name="connsiteX8" fmla="*/ 410370 w 1639815"/>
              <a:gd name="connsiteY8" fmla="*/ 84525 h 1982481"/>
              <a:gd name="connsiteX9" fmla="*/ 387318 w 1639815"/>
              <a:gd name="connsiteY9" fmla="*/ 92209 h 1982481"/>
              <a:gd name="connsiteX10" fmla="*/ 279741 w 1639815"/>
              <a:gd name="connsiteY10" fmla="*/ 161365 h 1982481"/>
              <a:gd name="connsiteX11" fmla="*/ 210585 w 1639815"/>
              <a:gd name="connsiteY11" fmla="*/ 207469 h 1982481"/>
              <a:gd name="connsiteX12" fmla="*/ 172165 w 1639815"/>
              <a:gd name="connsiteY12" fmla="*/ 245889 h 1982481"/>
              <a:gd name="connsiteX13" fmla="*/ 149113 w 1639815"/>
              <a:gd name="connsiteY13" fmla="*/ 253573 h 1982481"/>
              <a:gd name="connsiteX14" fmla="*/ 87640 w 1639815"/>
              <a:gd name="connsiteY14" fmla="*/ 307362 h 1982481"/>
              <a:gd name="connsiteX15" fmla="*/ 79956 w 1639815"/>
              <a:gd name="connsiteY15" fmla="*/ 330414 h 1982481"/>
              <a:gd name="connsiteX16" fmla="*/ 56904 w 1639815"/>
              <a:gd name="connsiteY16" fmla="*/ 338098 h 1982481"/>
              <a:gd name="connsiteX17" fmla="*/ 41536 w 1639815"/>
              <a:gd name="connsiteY17" fmla="*/ 384202 h 1982481"/>
              <a:gd name="connsiteX18" fmla="*/ 10800 w 1639815"/>
              <a:gd name="connsiteY18" fmla="*/ 445674 h 1982481"/>
              <a:gd name="connsiteX19" fmla="*/ 10800 w 1639815"/>
              <a:gd name="connsiteY19" fmla="*/ 714615 h 1982481"/>
              <a:gd name="connsiteX20" fmla="*/ 26168 w 1639815"/>
              <a:gd name="connsiteY20" fmla="*/ 922084 h 1982481"/>
              <a:gd name="connsiteX21" fmla="*/ 41536 w 1639815"/>
              <a:gd name="connsiteY21" fmla="*/ 983557 h 1982481"/>
              <a:gd name="connsiteX22" fmla="*/ 64588 w 1639815"/>
              <a:gd name="connsiteY22" fmla="*/ 1014293 h 1982481"/>
              <a:gd name="connsiteX23" fmla="*/ 72272 w 1639815"/>
              <a:gd name="connsiteY23" fmla="*/ 1060397 h 1982481"/>
              <a:gd name="connsiteX24" fmla="*/ 95324 w 1639815"/>
              <a:gd name="connsiteY24" fmla="*/ 1114185 h 1982481"/>
              <a:gd name="connsiteX25" fmla="*/ 110692 w 1639815"/>
              <a:gd name="connsiteY25" fmla="*/ 1191026 h 1982481"/>
              <a:gd name="connsiteX26" fmla="*/ 126061 w 1639815"/>
              <a:gd name="connsiteY26" fmla="*/ 1214078 h 1982481"/>
              <a:gd name="connsiteX27" fmla="*/ 133745 w 1639815"/>
              <a:gd name="connsiteY27" fmla="*/ 1237130 h 1982481"/>
              <a:gd name="connsiteX28" fmla="*/ 149113 w 1639815"/>
              <a:gd name="connsiteY28" fmla="*/ 1275550 h 1982481"/>
              <a:gd name="connsiteX29" fmla="*/ 156797 w 1639815"/>
              <a:gd name="connsiteY29" fmla="*/ 1313970 h 1982481"/>
              <a:gd name="connsiteX30" fmla="*/ 164481 w 1639815"/>
              <a:gd name="connsiteY30" fmla="*/ 1398494 h 1982481"/>
              <a:gd name="connsiteX31" fmla="*/ 179849 w 1639815"/>
              <a:gd name="connsiteY31" fmla="*/ 1421547 h 1982481"/>
              <a:gd name="connsiteX32" fmla="*/ 210585 w 1639815"/>
              <a:gd name="connsiteY32" fmla="*/ 1529123 h 1982481"/>
              <a:gd name="connsiteX33" fmla="*/ 225953 w 1639815"/>
              <a:gd name="connsiteY33" fmla="*/ 1582911 h 1982481"/>
              <a:gd name="connsiteX34" fmla="*/ 249005 w 1639815"/>
              <a:gd name="connsiteY34" fmla="*/ 1598279 h 1982481"/>
              <a:gd name="connsiteX35" fmla="*/ 279741 w 1639815"/>
              <a:gd name="connsiteY35" fmla="*/ 1629015 h 1982481"/>
              <a:gd name="connsiteX36" fmla="*/ 318161 w 1639815"/>
              <a:gd name="connsiteY36" fmla="*/ 1667436 h 1982481"/>
              <a:gd name="connsiteX37" fmla="*/ 356582 w 1639815"/>
              <a:gd name="connsiteY37" fmla="*/ 1705856 h 1982481"/>
              <a:gd name="connsiteX38" fmla="*/ 410370 w 1639815"/>
              <a:gd name="connsiteY38" fmla="*/ 1775012 h 1982481"/>
              <a:gd name="connsiteX39" fmla="*/ 471842 w 1639815"/>
              <a:gd name="connsiteY39" fmla="*/ 1813432 h 1982481"/>
              <a:gd name="connsiteX40" fmla="*/ 510262 w 1639815"/>
              <a:gd name="connsiteY40" fmla="*/ 1836484 h 1982481"/>
              <a:gd name="connsiteX41" fmla="*/ 525630 w 1639815"/>
              <a:gd name="connsiteY41" fmla="*/ 1867220 h 1982481"/>
              <a:gd name="connsiteX42" fmla="*/ 564050 w 1639815"/>
              <a:gd name="connsiteY42" fmla="*/ 1882589 h 1982481"/>
              <a:gd name="connsiteX43" fmla="*/ 610155 w 1639815"/>
              <a:gd name="connsiteY43" fmla="*/ 1905641 h 1982481"/>
              <a:gd name="connsiteX44" fmla="*/ 633207 w 1639815"/>
              <a:gd name="connsiteY44" fmla="*/ 1928693 h 1982481"/>
              <a:gd name="connsiteX45" fmla="*/ 671627 w 1639815"/>
              <a:gd name="connsiteY45" fmla="*/ 1951745 h 1982481"/>
              <a:gd name="connsiteX46" fmla="*/ 771519 w 1639815"/>
              <a:gd name="connsiteY46" fmla="*/ 1982481 h 1982481"/>
              <a:gd name="connsiteX47" fmla="*/ 825308 w 1639815"/>
              <a:gd name="connsiteY47" fmla="*/ 1974797 h 1982481"/>
              <a:gd name="connsiteX48" fmla="*/ 863728 w 1639815"/>
              <a:gd name="connsiteY48" fmla="*/ 1959429 h 1982481"/>
              <a:gd name="connsiteX49" fmla="*/ 917516 w 1639815"/>
              <a:gd name="connsiteY49" fmla="*/ 1944061 h 1982481"/>
              <a:gd name="connsiteX50" fmla="*/ 955936 w 1639815"/>
              <a:gd name="connsiteY50" fmla="*/ 1928693 h 1982481"/>
              <a:gd name="connsiteX51" fmla="*/ 1002040 w 1639815"/>
              <a:gd name="connsiteY51" fmla="*/ 1913325 h 1982481"/>
              <a:gd name="connsiteX52" fmla="*/ 1055829 w 1639815"/>
              <a:gd name="connsiteY52" fmla="*/ 1882589 h 1982481"/>
              <a:gd name="connsiteX53" fmla="*/ 1109617 w 1639815"/>
              <a:gd name="connsiteY53" fmla="*/ 1867220 h 1982481"/>
              <a:gd name="connsiteX54" fmla="*/ 1132669 w 1639815"/>
              <a:gd name="connsiteY54" fmla="*/ 1851852 h 1982481"/>
              <a:gd name="connsiteX55" fmla="*/ 1201825 w 1639815"/>
              <a:gd name="connsiteY55" fmla="*/ 1836484 h 1982481"/>
              <a:gd name="connsiteX56" fmla="*/ 1355506 w 1639815"/>
              <a:gd name="connsiteY56" fmla="*/ 1782696 h 1982481"/>
              <a:gd name="connsiteX57" fmla="*/ 1424662 w 1639815"/>
              <a:gd name="connsiteY57" fmla="*/ 1744276 h 1982481"/>
              <a:gd name="connsiteX58" fmla="*/ 1432346 w 1639815"/>
              <a:gd name="connsiteY58" fmla="*/ 1721224 h 1982481"/>
              <a:gd name="connsiteX59" fmla="*/ 1455398 w 1639815"/>
              <a:gd name="connsiteY59" fmla="*/ 1698172 h 1982481"/>
              <a:gd name="connsiteX60" fmla="*/ 1501503 w 1639815"/>
              <a:gd name="connsiteY60" fmla="*/ 1659752 h 1982481"/>
              <a:gd name="connsiteX61" fmla="*/ 1516871 w 1639815"/>
              <a:gd name="connsiteY61" fmla="*/ 1636699 h 1982481"/>
              <a:gd name="connsiteX62" fmla="*/ 1570659 w 1639815"/>
              <a:gd name="connsiteY62" fmla="*/ 1567543 h 1982481"/>
              <a:gd name="connsiteX63" fmla="*/ 1578343 w 1639815"/>
              <a:gd name="connsiteY63" fmla="*/ 1521439 h 1982481"/>
              <a:gd name="connsiteX64" fmla="*/ 1593711 w 1639815"/>
              <a:gd name="connsiteY64" fmla="*/ 1498387 h 1982481"/>
              <a:gd name="connsiteX65" fmla="*/ 1609079 w 1639815"/>
              <a:gd name="connsiteY65" fmla="*/ 1221762 h 1982481"/>
              <a:gd name="connsiteX66" fmla="*/ 1624447 w 1639815"/>
              <a:gd name="connsiteY66" fmla="*/ 1091133 h 1982481"/>
              <a:gd name="connsiteX67" fmla="*/ 1639815 w 1639815"/>
              <a:gd name="connsiteY67" fmla="*/ 914400 h 1982481"/>
              <a:gd name="connsiteX68" fmla="*/ 1632131 w 1639815"/>
              <a:gd name="connsiteY68" fmla="*/ 530199 h 1982481"/>
              <a:gd name="connsiteX69" fmla="*/ 1616763 w 1639815"/>
              <a:gd name="connsiteY69" fmla="*/ 499462 h 1982481"/>
              <a:gd name="connsiteX70" fmla="*/ 1586027 w 1639815"/>
              <a:gd name="connsiteY70" fmla="*/ 414938 h 1982481"/>
              <a:gd name="connsiteX71" fmla="*/ 1562975 w 1639815"/>
              <a:gd name="connsiteY71" fmla="*/ 361150 h 1982481"/>
              <a:gd name="connsiteX72" fmla="*/ 1555291 w 1639815"/>
              <a:gd name="connsiteY72" fmla="*/ 338098 h 1982481"/>
              <a:gd name="connsiteX73" fmla="*/ 1532239 w 1639815"/>
              <a:gd name="connsiteY73" fmla="*/ 322730 h 1982481"/>
              <a:gd name="connsiteX74" fmla="*/ 1509187 w 1639815"/>
              <a:gd name="connsiteY74" fmla="*/ 291994 h 1982481"/>
              <a:gd name="connsiteX75" fmla="*/ 1470766 w 1639815"/>
              <a:gd name="connsiteY75" fmla="*/ 261257 h 1982481"/>
              <a:gd name="connsiteX76" fmla="*/ 1455398 w 1639815"/>
              <a:gd name="connsiteY76" fmla="*/ 238205 h 1982481"/>
              <a:gd name="connsiteX77" fmla="*/ 1409294 w 1639815"/>
              <a:gd name="connsiteY77" fmla="*/ 207469 h 1982481"/>
              <a:gd name="connsiteX78" fmla="*/ 1393926 w 1639815"/>
              <a:gd name="connsiteY78" fmla="*/ 184417 h 1982481"/>
              <a:gd name="connsiteX79" fmla="*/ 1363190 w 1639815"/>
              <a:gd name="connsiteY79" fmla="*/ 145997 h 1982481"/>
              <a:gd name="connsiteX80" fmla="*/ 1232561 w 1639815"/>
              <a:gd name="connsiteY80" fmla="*/ 61473 h 198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39815" h="1982481">
                <a:moveTo>
                  <a:pt x="1232561" y="61473"/>
                </a:moveTo>
                <a:cubicBezTo>
                  <a:pt x="1230905" y="61162"/>
                  <a:pt x="1151517" y="44075"/>
                  <a:pt x="1132669" y="38420"/>
                </a:cubicBezTo>
                <a:cubicBezTo>
                  <a:pt x="1117153" y="33765"/>
                  <a:pt x="1102281" y="26981"/>
                  <a:pt x="1086565" y="23052"/>
                </a:cubicBezTo>
                <a:cubicBezTo>
                  <a:pt x="1071450" y="19273"/>
                  <a:pt x="1055738" y="18423"/>
                  <a:pt x="1040461" y="15368"/>
                </a:cubicBezTo>
                <a:cubicBezTo>
                  <a:pt x="1017305" y="10737"/>
                  <a:pt x="994356" y="5123"/>
                  <a:pt x="971304" y="0"/>
                </a:cubicBezTo>
                <a:lnTo>
                  <a:pt x="579419" y="7684"/>
                </a:lnTo>
                <a:cubicBezTo>
                  <a:pt x="563848" y="8230"/>
                  <a:pt x="547856" y="9775"/>
                  <a:pt x="533314" y="15368"/>
                </a:cubicBezTo>
                <a:cubicBezTo>
                  <a:pt x="480580" y="35651"/>
                  <a:pt x="492651" y="41375"/>
                  <a:pt x="456474" y="61473"/>
                </a:cubicBezTo>
                <a:cubicBezTo>
                  <a:pt x="441454" y="69817"/>
                  <a:pt x="426071" y="77547"/>
                  <a:pt x="410370" y="84525"/>
                </a:cubicBezTo>
                <a:cubicBezTo>
                  <a:pt x="402968" y="87815"/>
                  <a:pt x="394299" y="88102"/>
                  <a:pt x="387318" y="92209"/>
                </a:cubicBezTo>
                <a:cubicBezTo>
                  <a:pt x="350574" y="113823"/>
                  <a:pt x="312490" y="134074"/>
                  <a:pt x="279741" y="161365"/>
                </a:cubicBezTo>
                <a:cubicBezTo>
                  <a:pt x="227415" y="204970"/>
                  <a:pt x="252615" y="193459"/>
                  <a:pt x="210585" y="207469"/>
                </a:cubicBezTo>
                <a:cubicBezTo>
                  <a:pt x="197778" y="220276"/>
                  <a:pt x="186654" y="235022"/>
                  <a:pt x="172165" y="245889"/>
                </a:cubicBezTo>
                <a:cubicBezTo>
                  <a:pt x="165685" y="250749"/>
                  <a:pt x="156145" y="249554"/>
                  <a:pt x="149113" y="253573"/>
                </a:cubicBezTo>
                <a:cubicBezTo>
                  <a:pt x="124426" y="267681"/>
                  <a:pt x="107476" y="287527"/>
                  <a:pt x="87640" y="307362"/>
                </a:cubicBezTo>
                <a:cubicBezTo>
                  <a:pt x="85079" y="315046"/>
                  <a:pt x="85683" y="324687"/>
                  <a:pt x="79956" y="330414"/>
                </a:cubicBezTo>
                <a:cubicBezTo>
                  <a:pt x="74229" y="336141"/>
                  <a:pt x="61612" y="331507"/>
                  <a:pt x="56904" y="338098"/>
                </a:cubicBezTo>
                <a:cubicBezTo>
                  <a:pt x="47488" y="351280"/>
                  <a:pt x="49870" y="370311"/>
                  <a:pt x="41536" y="384202"/>
                </a:cubicBezTo>
                <a:cubicBezTo>
                  <a:pt x="14317" y="429567"/>
                  <a:pt x="23207" y="408453"/>
                  <a:pt x="10800" y="445674"/>
                </a:cubicBezTo>
                <a:cubicBezTo>
                  <a:pt x="-6231" y="564889"/>
                  <a:pt x="-709" y="503613"/>
                  <a:pt x="10800" y="714615"/>
                </a:cubicBezTo>
                <a:cubicBezTo>
                  <a:pt x="14577" y="783858"/>
                  <a:pt x="19695" y="853041"/>
                  <a:pt x="26168" y="922084"/>
                </a:cubicBezTo>
                <a:cubicBezTo>
                  <a:pt x="26877" y="929649"/>
                  <a:pt x="35032" y="972176"/>
                  <a:pt x="41536" y="983557"/>
                </a:cubicBezTo>
                <a:cubicBezTo>
                  <a:pt x="47890" y="994676"/>
                  <a:pt x="56904" y="1004048"/>
                  <a:pt x="64588" y="1014293"/>
                </a:cubicBezTo>
                <a:cubicBezTo>
                  <a:pt x="67149" y="1029661"/>
                  <a:pt x="68892" y="1045188"/>
                  <a:pt x="72272" y="1060397"/>
                </a:cubicBezTo>
                <a:cubicBezTo>
                  <a:pt x="76795" y="1080748"/>
                  <a:pt x="85927" y="1095392"/>
                  <a:pt x="95324" y="1114185"/>
                </a:cubicBezTo>
                <a:cubicBezTo>
                  <a:pt x="98155" y="1134003"/>
                  <a:pt x="99964" y="1169570"/>
                  <a:pt x="110692" y="1191026"/>
                </a:cubicBezTo>
                <a:cubicBezTo>
                  <a:pt x="114822" y="1199286"/>
                  <a:pt x="120938" y="1206394"/>
                  <a:pt x="126061" y="1214078"/>
                </a:cubicBezTo>
                <a:cubicBezTo>
                  <a:pt x="128622" y="1221762"/>
                  <a:pt x="130901" y="1229546"/>
                  <a:pt x="133745" y="1237130"/>
                </a:cubicBezTo>
                <a:cubicBezTo>
                  <a:pt x="138588" y="1250045"/>
                  <a:pt x="145150" y="1262339"/>
                  <a:pt x="149113" y="1275550"/>
                </a:cubicBezTo>
                <a:cubicBezTo>
                  <a:pt x="152866" y="1288059"/>
                  <a:pt x="154236" y="1301163"/>
                  <a:pt x="156797" y="1313970"/>
                </a:cubicBezTo>
                <a:cubicBezTo>
                  <a:pt x="159358" y="1342145"/>
                  <a:pt x="158553" y="1370831"/>
                  <a:pt x="164481" y="1398494"/>
                </a:cubicBezTo>
                <a:cubicBezTo>
                  <a:pt x="166416" y="1407524"/>
                  <a:pt x="177772" y="1412548"/>
                  <a:pt x="179849" y="1421547"/>
                </a:cubicBezTo>
                <a:cubicBezTo>
                  <a:pt x="205728" y="1533691"/>
                  <a:pt x="163670" y="1466570"/>
                  <a:pt x="210585" y="1529123"/>
                </a:cubicBezTo>
                <a:cubicBezTo>
                  <a:pt x="211087" y="1531131"/>
                  <a:pt x="221944" y="1577900"/>
                  <a:pt x="225953" y="1582911"/>
                </a:cubicBezTo>
                <a:cubicBezTo>
                  <a:pt x="231722" y="1590122"/>
                  <a:pt x="241993" y="1592269"/>
                  <a:pt x="249005" y="1598279"/>
                </a:cubicBezTo>
                <a:cubicBezTo>
                  <a:pt x="260006" y="1607708"/>
                  <a:pt x="269496" y="1618770"/>
                  <a:pt x="279741" y="1629015"/>
                </a:cubicBezTo>
                <a:cubicBezTo>
                  <a:pt x="294404" y="1673006"/>
                  <a:pt x="275433" y="1634204"/>
                  <a:pt x="318161" y="1667436"/>
                </a:cubicBezTo>
                <a:cubicBezTo>
                  <a:pt x="332458" y="1678555"/>
                  <a:pt x="344795" y="1692105"/>
                  <a:pt x="356582" y="1705856"/>
                </a:cubicBezTo>
                <a:cubicBezTo>
                  <a:pt x="375588" y="1728029"/>
                  <a:pt x="385605" y="1759534"/>
                  <a:pt x="410370" y="1775012"/>
                </a:cubicBezTo>
                <a:lnTo>
                  <a:pt x="471842" y="1813432"/>
                </a:lnTo>
                <a:cubicBezTo>
                  <a:pt x="484562" y="1821259"/>
                  <a:pt x="510262" y="1836484"/>
                  <a:pt x="510262" y="1836484"/>
                </a:cubicBezTo>
                <a:cubicBezTo>
                  <a:pt x="515385" y="1846729"/>
                  <a:pt x="516933" y="1859765"/>
                  <a:pt x="525630" y="1867220"/>
                </a:cubicBezTo>
                <a:cubicBezTo>
                  <a:pt x="536103" y="1876197"/>
                  <a:pt x="551493" y="1876881"/>
                  <a:pt x="564050" y="1882589"/>
                </a:cubicBezTo>
                <a:cubicBezTo>
                  <a:pt x="579692" y="1889699"/>
                  <a:pt x="594787" y="1897957"/>
                  <a:pt x="610155" y="1905641"/>
                </a:cubicBezTo>
                <a:cubicBezTo>
                  <a:pt x="617839" y="1913325"/>
                  <a:pt x="624514" y="1922173"/>
                  <a:pt x="633207" y="1928693"/>
                </a:cubicBezTo>
                <a:cubicBezTo>
                  <a:pt x="645155" y="1937654"/>
                  <a:pt x="657900" y="1945862"/>
                  <a:pt x="671627" y="1951745"/>
                </a:cubicBezTo>
                <a:cubicBezTo>
                  <a:pt x="708575" y="1967580"/>
                  <a:pt x="735562" y="1973492"/>
                  <a:pt x="771519" y="1982481"/>
                </a:cubicBezTo>
                <a:cubicBezTo>
                  <a:pt x="789449" y="1979920"/>
                  <a:pt x="807737" y="1979190"/>
                  <a:pt x="825308" y="1974797"/>
                </a:cubicBezTo>
                <a:cubicBezTo>
                  <a:pt x="838689" y="1971452"/>
                  <a:pt x="850813" y="1964272"/>
                  <a:pt x="863728" y="1959429"/>
                </a:cubicBezTo>
                <a:cubicBezTo>
                  <a:pt x="922928" y="1937229"/>
                  <a:pt x="844853" y="1968282"/>
                  <a:pt x="917516" y="1944061"/>
                </a:cubicBezTo>
                <a:cubicBezTo>
                  <a:pt x="930601" y="1939699"/>
                  <a:pt x="942973" y="1933407"/>
                  <a:pt x="955936" y="1928693"/>
                </a:cubicBezTo>
                <a:cubicBezTo>
                  <a:pt x="971160" y="1923157"/>
                  <a:pt x="988561" y="1922311"/>
                  <a:pt x="1002040" y="1913325"/>
                </a:cubicBezTo>
                <a:cubicBezTo>
                  <a:pt x="1021150" y="1900585"/>
                  <a:pt x="1033543" y="1890946"/>
                  <a:pt x="1055829" y="1882589"/>
                </a:cubicBezTo>
                <a:cubicBezTo>
                  <a:pt x="1075536" y="1875199"/>
                  <a:pt x="1091032" y="1876513"/>
                  <a:pt x="1109617" y="1867220"/>
                </a:cubicBezTo>
                <a:cubicBezTo>
                  <a:pt x="1117877" y="1863090"/>
                  <a:pt x="1123908" y="1854772"/>
                  <a:pt x="1132669" y="1851852"/>
                </a:cubicBezTo>
                <a:cubicBezTo>
                  <a:pt x="1188372" y="1833284"/>
                  <a:pt x="1163156" y="1854061"/>
                  <a:pt x="1201825" y="1836484"/>
                </a:cubicBezTo>
                <a:cubicBezTo>
                  <a:pt x="1311592" y="1786590"/>
                  <a:pt x="1213473" y="1818204"/>
                  <a:pt x="1355506" y="1782696"/>
                </a:cubicBezTo>
                <a:cubicBezTo>
                  <a:pt x="1378558" y="1769889"/>
                  <a:pt x="1404070" y="1760750"/>
                  <a:pt x="1424662" y="1744276"/>
                </a:cubicBezTo>
                <a:cubicBezTo>
                  <a:pt x="1430987" y="1739216"/>
                  <a:pt x="1427853" y="1727963"/>
                  <a:pt x="1432346" y="1721224"/>
                </a:cubicBezTo>
                <a:cubicBezTo>
                  <a:pt x="1438374" y="1712182"/>
                  <a:pt x="1447276" y="1705391"/>
                  <a:pt x="1455398" y="1698172"/>
                </a:cubicBezTo>
                <a:cubicBezTo>
                  <a:pt x="1470350" y="1684882"/>
                  <a:pt x="1487357" y="1673898"/>
                  <a:pt x="1501503" y="1659752"/>
                </a:cubicBezTo>
                <a:cubicBezTo>
                  <a:pt x="1508033" y="1653222"/>
                  <a:pt x="1510861" y="1643711"/>
                  <a:pt x="1516871" y="1636699"/>
                </a:cubicBezTo>
                <a:cubicBezTo>
                  <a:pt x="1571936" y="1572456"/>
                  <a:pt x="1525961" y="1642040"/>
                  <a:pt x="1570659" y="1567543"/>
                </a:cubicBezTo>
                <a:cubicBezTo>
                  <a:pt x="1573220" y="1552175"/>
                  <a:pt x="1573416" y="1536219"/>
                  <a:pt x="1578343" y="1521439"/>
                </a:cubicBezTo>
                <a:cubicBezTo>
                  <a:pt x="1581263" y="1512678"/>
                  <a:pt x="1592341" y="1507520"/>
                  <a:pt x="1593711" y="1498387"/>
                </a:cubicBezTo>
                <a:cubicBezTo>
                  <a:pt x="1595544" y="1486166"/>
                  <a:pt x="1608837" y="1224672"/>
                  <a:pt x="1609079" y="1221762"/>
                </a:cubicBezTo>
                <a:cubicBezTo>
                  <a:pt x="1612720" y="1178070"/>
                  <a:pt x="1620084" y="1134759"/>
                  <a:pt x="1624447" y="1091133"/>
                </a:cubicBezTo>
                <a:cubicBezTo>
                  <a:pt x="1630331" y="1032293"/>
                  <a:pt x="1639815" y="914400"/>
                  <a:pt x="1639815" y="914400"/>
                </a:cubicBezTo>
                <a:cubicBezTo>
                  <a:pt x="1637254" y="786333"/>
                  <a:pt x="1639236" y="658094"/>
                  <a:pt x="1632131" y="530199"/>
                </a:cubicBezTo>
                <a:cubicBezTo>
                  <a:pt x="1631496" y="518762"/>
                  <a:pt x="1619777" y="510513"/>
                  <a:pt x="1616763" y="499462"/>
                </a:cubicBezTo>
                <a:cubicBezTo>
                  <a:pt x="1593704" y="414911"/>
                  <a:pt x="1629537" y="472951"/>
                  <a:pt x="1586027" y="414938"/>
                </a:cubicBezTo>
                <a:cubicBezTo>
                  <a:pt x="1570035" y="350970"/>
                  <a:pt x="1589507" y="414215"/>
                  <a:pt x="1562975" y="361150"/>
                </a:cubicBezTo>
                <a:cubicBezTo>
                  <a:pt x="1559353" y="353905"/>
                  <a:pt x="1560351" y="344423"/>
                  <a:pt x="1555291" y="338098"/>
                </a:cubicBezTo>
                <a:cubicBezTo>
                  <a:pt x="1549522" y="330887"/>
                  <a:pt x="1538769" y="329260"/>
                  <a:pt x="1532239" y="322730"/>
                </a:cubicBezTo>
                <a:cubicBezTo>
                  <a:pt x="1523183" y="313674"/>
                  <a:pt x="1518243" y="301050"/>
                  <a:pt x="1509187" y="291994"/>
                </a:cubicBezTo>
                <a:cubicBezTo>
                  <a:pt x="1469244" y="252052"/>
                  <a:pt x="1501185" y="299282"/>
                  <a:pt x="1470766" y="261257"/>
                </a:cubicBezTo>
                <a:cubicBezTo>
                  <a:pt x="1464997" y="254046"/>
                  <a:pt x="1462348" y="244286"/>
                  <a:pt x="1455398" y="238205"/>
                </a:cubicBezTo>
                <a:cubicBezTo>
                  <a:pt x="1441498" y="226042"/>
                  <a:pt x="1409294" y="207469"/>
                  <a:pt x="1409294" y="207469"/>
                </a:cubicBezTo>
                <a:cubicBezTo>
                  <a:pt x="1404171" y="199785"/>
                  <a:pt x="1401610" y="194662"/>
                  <a:pt x="1393926" y="184417"/>
                </a:cubicBezTo>
                <a:cubicBezTo>
                  <a:pt x="1386242" y="174172"/>
                  <a:pt x="1390084" y="166488"/>
                  <a:pt x="1363190" y="145997"/>
                </a:cubicBezTo>
                <a:cubicBezTo>
                  <a:pt x="1336296" y="125506"/>
                  <a:pt x="1270981" y="79402"/>
                  <a:pt x="1232561" y="61473"/>
                </a:cubicBezTo>
                <a:close/>
              </a:path>
            </a:pathLst>
          </a:custGeom>
          <a:ln w="25400">
            <a:solidFill>
              <a:srgbClr val="00206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83744" y="1833252"/>
            <a:ext cx="821531" cy="193192"/>
          </a:xfrm>
          <a:custGeom>
            <a:avLst/>
            <a:gdLst>
              <a:gd name="connsiteX0" fmla="*/ 0 w 821531"/>
              <a:gd name="connsiteY0" fmla="*/ 193192 h 193192"/>
              <a:gd name="connsiteX1" fmla="*/ 0 w 821531"/>
              <a:gd name="connsiteY1" fmla="*/ 193192 h 193192"/>
              <a:gd name="connsiteX2" fmla="*/ 19050 w 821531"/>
              <a:gd name="connsiteY2" fmla="*/ 186048 h 193192"/>
              <a:gd name="connsiteX3" fmla="*/ 28575 w 821531"/>
              <a:gd name="connsiteY3" fmla="*/ 183667 h 193192"/>
              <a:gd name="connsiteX4" fmla="*/ 35719 w 821531"/>
              <a:gd name="connsiteY4" fmla="*/ 181286 h 193192"/>
              <a:gd name="connsiteX5" fmla="*/ 45244 w 821531"/>
              <a:gd name="connsiteY5" fmla="*/ 178904 h 193192"/>
              <a:gd name="connsiteX6" fmla="*/ 61912 w 821531"/>
              <a:gd name="connsiteY6" fmla="*/ 174142 h 193192"/>
              <a:gd name="connsiteX7" fmla="*/ 69056 w 821531"/>
              <a:gd name="connsiteY7" fmla="*/ 169379 h 193192"/>
              <a:gd name="connsiteX8" fmla="*/ 88106 w 821531"/>
              <a:gd name="connsiteY8" fmla="*/ 162236 h 193192"/>
              <a:gd name="connsiteX9" fmla="*/ 97631 w 821531"/>
              <a:gd name="connsiteY9" fmla="*/ 155092 h 193192"/>
              <a:gd name="connsiteX10" fmla="*/ 114300 w 821531"/>
              <a:gd name="connsiteY10" fmla="*/ 147948 h 193192"/>
              <a:gd name="connsiteX11" fmla="*/ 126206 w 821531"/>
              <a:gd name="connsiteY11" fmla="*/ 143186 h 193192"/>
              <a:gd name="connsiteX12" fmla="*/ 171450 w 821531"/>
              <a:gd name="connsiteY12" fmla="*/ 140804 h 193192"/>
              <a:gd name="connsiteX13" fmla="*/ 211931 w 821531"/>
              <a:gd name="connsiteY13" fmla="*/ 136042 h 193192"/>
              <a:gd name="connsiteX14" fmla="*/ 228600 w 821531"/>
              <a:gd name="connsiteY14" fmla="*/ 128898 h 193192"/>
              <a:gd name="connsiteX15" fmla="*/ 235744 w 821531"/>
              <a:gd name="connsiteY15" fmla="*/ 126517 h 193192"/>
              <a:gd name="connsiteX16" fmla="*/ 252412 w 821531"/>
              <a:gd name="connsiteY16" fmla="*/ 119373 h 193192"/>
              <a:gd name="connsiteX17" fmla="*/ 259556 w 821531"/>
              <a:gd name="connsiteY17" fmla="*/ 114611 h 193192"/>
              <a:gd name="connsiteX18" fmla="*/ 292894 w 821531"/>
              <a:gd name="connsiteY18" fmla="*/ 109848 h 193192"/>
              <a:gd name="connsiteX19" fmla="*/ 307181 w 821531"/>
              <a:gd name="connsiteY19" fmla="*/ 107467 h 193192"/>
              <a:gd name="connsiteX20" fmla="*/ 352425 w 821531"/>
              <a:gd name="connsiteY20" fmla="*/ 102704 h 193192"/>
              <a:gd name="connsiteX21" fmla="*/ 369094 w 821531"/>
              <a:gd name="connsiteY21" fmla="*/ 95561 h 193192"/>
              <a:gd name="connsiteX22" fmla="*/ 395287 w 821531"/>
              <a:gd name="connsiteY22" fmla="*/ 90798 h 193192"/>
              <a:gd name="connsiteX23" fmla="*/ 423862 w 821531"/>
              <a:gd name="connsiteY23" fmla="*/ 86036 h 193192"/>
              <a:gd name="connsiteX24" fmla="*/ 438150 w 821531"/>
              <a:gd name="connsiteY24" fmla="*/ 81273 h 193192"/>
              <a:gd name="connsiteX25" fmla="*/ 447675 w 821531"/>
              <a:gd name="connsiteY25" fmla="*/ 78892 h 193192"/>
              <a:gd name="connsiteX26" fmla="*/ 461962 w 821531"/>
              <a:gd name="connsiteY26" fmla="*/ 74129 h 193192"/>
              <a:gd name="connsiteX27" fmla="*/ 473869 w 821531"/>
              <a:gd name="connsiteY27" fmla="*/ 66986 h 193192"/>
              <a:gd name="connsiteX28" fmla="*/ 488156 w 821531"/>
              <a:gd name="connsiteY28" fmla="*/ 62223 h 193192"/>
              <a:gd name="connsiteX29" fmla="*/ 504825 w 821531"/>
              <a:gd name="connsiteY29" fmla="*/ 57461 h 193192"/>
              <a:gd name="connsiteX30" fmla="*/ 511969 w 821531"/>
              <a:gd name="connsiteY30" fmla="*/ 52698 h 193192"/>
              <a:gd name="connsiteX31" fmla="*/ 535781 w 821531"/>
              <a:gd name="connsiteY31" fmla="*/ 45554 h 193192"/>
              <a:gd name="connsiteX32" fmla="*/ 557212 w 821531"/>
              <a:gd name="connsiteY32" fmla="*/ 40792 h 193192"/>
              <a:gd name="connsiteX33" fmla="*/ 571500 w 821531"/>
              <a:gd name="connsiteY33" fmla="*/ 36029 h 193192"/>
              <a:gd name="connsiteX34" fmla="*/ 578644 w 821531"/>
              <a:gd name="connsiteY34" fmla="*/ 31267 h 193192"/>
              <a:gd name="connsiteX35" fmla="*/ 602456 w 821531"/>
              <a:gd name="connsiteY35" fmla="*/ 26504 h 193192"/>
              <a:gd name="connsiteX36" fmla="*/ 611981 w 821531"/>
              <a:gd name="connsiteY36" fmla="*/ 24123 h 193192"/>
              <a:gd name="connsiteX37" fmla="*/ 623887 w 821531"/>
              <a:gd name="connsiteY37" fmla="*/ 19361 h 193192"/>
              <a:gd name="connsiteX38" fmla="*/ 657225 w 821531"/>
              <a:gd name="connsiteY38" fmla="*/ 16979 h 193192"/>
              <a:gd name="connsiteX39" fmla="*/ 685800 w 821531"/>
              <a:gd name="connsiteY39" fmla="*/ 12217 h 193192"/>
              <a:gd name="connsiteX40" fmla="*/ 719137 w 821531"/>
              <a:gd name="connsiteY40" fmla="*/ 2692 h 193192"/>
              <a:gd name="connsiteX41" fmla="*/ 731044 w 821531"/>
              <a:gd name="connsiteY41" fmla="*/ 311 h 193192"/>
              <a:gd name="connsiteX42" fmla="*/ 821531 w 821531"/>
              <a:gd name="connsiteY42" fmla="*/ 311 h 193192"/>
              <a:gd name="connsiteX43" fmla="*/ 821531 w 821531"/>
              <a:gd name="connsiteY43" fmla="*/ 311 h 1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21531" h="193192">
                <a:moveTo>
                  <a:pt x="0" y="193192"/>
                </a:moveTo>
                <a:lnTo>
                  <a:pt x="0" y="193192"/>
                </a:lnTo>
                <a:cubicBezTo>
                  <a:pt x="6350" y="190811"/>
                  <a:pt x="12616" y="188193"/>
                  <a:pt x="19050" y="186048"/>
                </a:cubicBezTo>
                <a:cubicBezTo>
                  <a:pt x="22155" y="185013"/>
                  <a:pt x="25428" y="184566"/>
                  <a:pt x="28575" y="183667"/>
                </a:cubicBezTo>
                <a:cubicBezTo>
                  <a:pt x="30989" y="182977"/>
                  <a:pt x="33305" y="181976"/>
                  <a:pt x="35719" y="181286"/>
                </a:cubicBezTo>
                <a:cubicBezTo>
                  <a:pt x="38866" y="180387"/>
                  <a:pt x="42097" y="179803"/>
                  <a:pt x="45244" y="178904"/>
                </a:cubicBezTo>
                <a:cubicBezTo>
                  <a:pt x="69117" y="172082"/>
                  <a:pt x="32186" y="181573"/>
                  <a:pt x="61912" y="174142"/>
                </a:cubicBezTo>
                <a:cubicBezTo>
                  <a:pt x="64293" y="172554"/>
                  <a:pt x="66425" y="170506"/>
                  <a:pt x="69056" y="169379"/>
                </a:cubicBezTo>
                <a:cubicBezTo>
                  <a:pt x="86509" y="161899"/>
                  <a:pt x="70790" y="173058"/>
                  <a:pt x="88106" y="162236"/>
                </a:cubicBezTo>
                <a:cubicBezTo>
                  <a:pt x="91472" y="160133"/>
                  <a:pt x="94266" y="157196"/>
                  <a:pt x="97631" y="155092"/>
                </a:cubicBezTo>
                <a:cubicBezTo>
                  <a:pt x="105996" y="149864"/>
                  <a:pt x="106196" y="150987"/>
                  <a:pt x="114300" y="147948"/>
                </a:cubicBezTo>
                <a:cubicBezTo>
                  <a:pt x="118302" y="146447"/>
                  <a:pt x="121965" y="143716"/>
                  <a:pt x="126206" y="143186"/>
                </a:cubicBezTo>
                <a:cubicBezTo>
                  <a:pt x="141192" y="141313"/>
                  <a:pt x="156369" y="141598"/>
                  <a:pt x="171450" y="140804"/>
                </a:cubicBezTo>
                <a:cubicBezTo>
                  <a:pt x="195177" y="134873"/>
                  <a:pt x="164551" y="141964"/>
                  <a:pt x="211931" y="136042"/>
                </a:cubicBezTo>
                <a:cubicBezTo>
                  <a:pt x="217190" y="135385"/>
                  <a:pt x="224259" y="130759"/>
                  <a:pt x="228600" y="128898"/>
                </a:cubicBezTo>
                <a:cubicBezTo>
                  <a:pt x="230907" y="127909"/>
                  <a:pt x="233363" y="127311"/>
                  <a:pt x="235744" y="126517"/>
                </a:cubicBezTo>
                <a:cubicBezTo>
                  <a:pt x="253670" y="114564"/>
                  <a:pt x="230893" y="128594"/>
                  <a:pt x="252412" y="119373"/>
                </a:cubicBezTo>
                <a:cubicBezTo>
                  <a:pt x="255043" y="118246"/>
                  <a:pt x="256770" y="115266"/>
                  <a:pt x="259556" y="114611"/>
                </a:cubicBezTo>
                <a:cubicBezTo>
                  <a:pt x="270483" y="112040"/>
                  <a:pt x="281821" y="111693"/>
                  <a:pt x="292894" y="109848"/>
                </a:cubicBezTo>
                <a:cubicBezTo>
                  <a:pt x="297656" y="109054"/>
                  <a:pt x="302383" y="108000"/>
                  <a:pt x="307181" y="107467"/>
                </a:cubicBezTo>
                <a:cubicBezTo>
                  <a:pt x="371195" y="100355"/>
                  <a:pt x="308768" y="108943"/>
                  <a:pt x="352425" y="102704"/>
                </a:cubicBezTo>
                <a:cubicBezTo>
                  <a:pt x="359243" y="99295"/>
                  <a:pt x="362084" y="97314"/>
                  <a:pt x="369094" y="95561"/>
                </a:cubicBezTo>
                <a:cubicBezTo>
                  <a:pt x="376951" y="93597"/>
                  <a:pt x="387486" y="92216"/>
                  <a:pt x="395287" y="90798"/>
                </a:cubicBezTo>
                <a:cubicBezTo>
                  <a:pt x="420819" y="86156"/>
                  <a:pt x="391925" y="90598"/>
                  <a:pt x="423862" y="86036"/>
                </a:cubicBezTo>
                <a:cubicBezTo>
                  <a:pt x="428625" y="84448"/>
                  <a:pt x="433341" y="82716"/>
                  <a:pt x="438150" y="81273"/>
                </a:cubicBezTo>
                <a:cubicBezTo>
                  <a:pt x="441285" y="80333"/>
                  <a:pt x="444540" y="79832"/>
                  <a:pt x="447675" y="78892"/>
                </a:cubicBezTo>
                <a:cubicBezTo>
                  <a:pt x="452483" y="77449"/>
                  <a:pt x="457657" y="76711"/>
                  <a:pt x="461962" y="74129"/>
                </a:cubicBezTo>
                <a:cubicBezTo>
                  <a:pt x="465931" y="71748"/>
                  <a:pt x="469655" y="68901"/>
                  <a:pt x="473869" y="66986"/>
                </a:cubicBezTo>
                <a:cubicBezTo>
                  <a:pt x="478439" y="64909"/>
                  <a:pt x="483394" y="63811"/>
                  <a:pt x="488156" y="62223"/>
                </a:cubicBezTo>
                <a:cubicBezTo>
                  <a:pt x="498397" y="58809"/>
                  <a:pt x="492875" y="60448"/>
                  <a:pt x="504825" y="57461"/>
                </a:cubicBezTo>
                <a:cubicBezTo>
                  <a:pt x="507206" y="55873"/>
                  <a:pt x="509354" y="53860"/>
                  <a:pt x="511969" y="52698"/>
                </a:cubicBezTo>
                <a:cubicBezTo>
                  <a:pt x="517896" y="50064"/>
                  <a:pt x="528860" y="47092"/>
                  <a:pt x="535781" y="45554"/>
                </a:cubicBezTo>
                <a:cubicBezTo>
                  <a:pt x="544521" y="43612"/>
                  <a:pt x="548916" y="43281"/>
                  <a:pt x="557212" y="40792"/>
                </a:cubicBezTo>
                <a:cubicBezTo>
                  <a:pt x="562021" y="39349"/>
                  <a:pt x="566912" y="38068"/>
                  <a:pt x="571500" y="36029"/>
                </a:cubicBezTo>
                <a:cubicBezTo>
                  <a:pt x="574115" y="34867"/>
                  <a:pt x="576013" y="32394"/>
                  <a:pt x="578644" y="31267"/>
                </a:cubicBezTo>
                <a:cubicBezTo>
                  <a:pt x="583480" y="29195"/>
                  <a:pt x="598768" y="27242"/>
                  <a:pt x="602456" y="26504"/>
                </a:cubicBezTo>
                <a:cubicBezTo>
                  <a:pt x="605665" y="25862"/>
                  <a:pt x="608876" y="25158"/>
                  <a:pt x="611981" y="24123"/>
                </a:cubicBezTo>
                <a:cubicBezTo>
                  <a:pt x="616036" y="22771"/>
                  <a:pt x="619665" y="20028"/>
                  <a:pt x="623887" y="19361"/>
                </a:cubicBezTo>
                <a:cubicBezTo>
                  <a:pt x="634892" y="17623"/>
                  <a:pt x="646112" y="17773"/>
                  <a:pt x="657225" y="16979"/>
                </a:cubicBezTo>
                <a:cubicBezTo>
                  <a:pt x="666750" y="15392"/>
                  <a:pt x="676639" y="15271"/>
                  <a:pt x="685800" y="12217"/>
                </a:cubicBezTo>
                <a:cubicBezTo>
                  <a:pt x="702859" y="6530"/>
                  <a:pt x="699699" y="7177"/>
                  <a:pt x="719137" y="2692"/>
                </a:cubicBezTo>
                <a:cubicBezTo>
                  <a:pt x="723081" y="1782"/>
                  <a:pt x="726998" y="405"/>
                  <a:pt x="731044" y="311"/>
                </a:cubicBezTo>
                <a:cubicBezTo>
                  <a:pt x="761198" y="-390"/>
                  <a:pt x="791369" y="311"/>
                  <a:pt x="821531" y="311"/>
                </a:cubicBezTo>
                <a:lnTo>
                  <a:pt x="821531" y="311"/>
                </a:lnTo>
              </a:path>
            </a:pathLst>
          </a:custGeom>
          <a:ln w="76200">
            <a:solidFill>
              <a:srgbClr val="A5002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34063" y="3424238"/>
            <a:ext cx="554831" cy="461995"/>
          </a:xfrm>
          <a:custGeom>
            <a:avLst/>
            <a:gdLst>
              <a:gd name="connsiteX0" fmla="*/ 554831 w 554831"/>
              <a:gd name="connsiteY0" fmla="*/ 0 h 461995"/>
              <a:gd name="connsiteX1" fmla="*/ 554831 w 554831"/>
              <a:gd name="connsiteY1" fmla="*/ 0 h 461995"/>
              <a:gd name="connsiteX2" fmla="*/ 552450 w 554831"/>
              <a:gd name="connsiteY2" fmla="*/ 54768 h 461995"/>
              <a:gd name="connsiteX3" fmla="*/ 550068 w 554831"/>
              <a:gd name="connsiteY3" fmla="*/ 61912 h 461995"/>
              <a:gd name="connsiteX4" fmla="*/ 547687 w 554831"/>
              <a:gd name="connsiteY4" fmla="*/ 78581 h 461995"/>
              <a:gd name="connsiteX5" fmla="*/ 540543 w 554831"/>
              <a:gd name="connsiteY5" fmla="*/ 128587 h 461995"/>
              <a:gd name="connsiteX6" fmla="*/ 533400 w 554831"/>
              <a:gd name="connsiteY6" fmla="*/ 145256 h 461995"/>
              <a:gd name="connsiteX7" fmla="*/ 531018 w 554831"/>
              <a:gd name="connsiteY7" fmla="*/ 152400 h 461995"/>
              <a:gd name="connsiteX8" fmla="*/ 521493 w 554831"/>
              <a:gd name="connsiteY8" fmla="*/ 154781 h 461995"/>
              <a:gd name="connsiteX9" fmla="*/ 507206 w 554831"/>
              <a:gd name="connsiteY9" fmla="*/ 159543 h 461995"/>
              <a:gd name="connsiteX10" fmla="*/ 502443 w 554831"/>
              <a:gd name="connsiteY10" fmla="*/ 169068 h 461995"/>
              <a:gd name="connsiteX11" fmla="*/ 497681 w 554831"/>
              <a:gd name="connsiteY11" fmla="*/ 190500 h 461995"/>
              <a:gd name="connsiteX12" fmla="*/ 495300 w 554831"/>
              <a:gd name="connsiteY12" fmla="*/ 197643 h 461995"/>
              <a:gd name="connsiteX13" fmla="*/ 490537 w 554831"/>
              <a:gd name="connsiteY13" fmla="*/ 204787 h 461995"/>
              <a:gd name="connsiteX14" fmla="*/ 483393 w 554831"/>
              <a:gd name="connsiteY14" fmla="*/ 221456 h 461995"/>
              <a:gd name="connsiteX15" fmla="*/ 473868 w 554831"/>
              <a:gd name="connsiteY15" fmla="*/ 223837 h 461995"/>
              <a:gd name="connsiteX16" fmla="*/ 466725 w 554831"/>
              <a:gd name="connsiteY16" fmla="*/ 228600 h 461995"/>
              <a:gd name="connsiteX17" fmla="*/ 447675 w 554831"/>
              <a:gd name="connsiteY17" fmla="*/ 238125 h 461995"/>
              <a:gd name="connsiteX18" fmla="*/ 438150 w 554831"/>
              <a:gd name="connsiteY18" fmla="*/ 245268 h 461995"/>
              <a:gd name="connsiteX19" fmla="*/ 431006 w 554831"/>
              <a:gd name="connsiteY19" fmla="*/ 261937 h 461995"/>
              <a:gd name="connsiteX20" fmla="*/ 428625 w 554831"/>
              <a:gd name="connsiteY20" fmla="*/ 269081 h 461995"/>
              <a:gd name="connsiteX21" fmla="*/ 404812 w 554831"/>
              <a:gd name="connsiteY21" fmla="*/ 271462 h 461995"/>
              <a:gd name="connsiteX22" fmla="*/ 373856 w 554831"/>
              <a:gd name="connsiteY22" fmla="*/ 278606 h 461995"/>
              <a:gd name="connsiteX23" fmla="*/ 366712 w 554831"/>
              <a:gd name="connsiteY23" fmla="*/ 280987 h 461995"/>
              <a:gd name="connsiteX24" fmla="*/ 357187 w 554831"/>
              <a:gd name="connsiteY24" fmla="*/ 285750 h 461995"/>
              <a:gd name="connsiteX25" fmla="*/ 338137 w 554831"/>
              <a:gd name="connsiteY25" fmla="*/ 302418 h 461995"/>
              <a:gd name="connsiteX26" fmla="*/ 323850 w 554831"/>
              <a:gd name="connsiteY26" fmla="*/ 307181 h 461995"/>
              <a:gd name="connsiteX27" fmla="*/ 316706 w 554831"/>
              <a:gd name="connsiteY27" fmla="*/ 311943 h 461995"/>
              <a:gd name="connsiteX28" fmla="*/ 307181 w 554831"/>
              <a:gd name="connsiteY28" fmla="*/ 319087 h 461995"/>
              <a:gd name="connsiteX29" fmla="*/ 300037 w 554831"/>
              <a:gd name="connsiteY29" fmla="*/ 321468 h 461995"/>
              <a:gd name="connsiteX30" fmla="*/ 290512 w 554831"/>
              <a:gd name="connsiteY30" fmla="*/ 326231 h 461995"/>
              <a:gd name="connsiteX31" fmla="*/ 285750 w 554831"/>
              <a:gd name="connsiteY31" fmla="*/ 335756 h 461995"/>
              <a:gd name="connsiteX32" fmla="*/ 278606 w 554831"/>
              <a:gd name="connsiteY32" fmla="*/ 338137 h 461995"/>
              <a:gd name="connsiteX33" fmla="*/ 257175 w 554831"/>
              <a:gd name="connsiteY33" fmla="*/ 342900 h 461995"/>
              <a:gd name="connsiteX34" fmla="*/ 228600 w 554831"/>
              <a:gd name="connsiteY34" fmla="*/ 347662 h 461995"/>
              <a:gd name="connsiteX35" fmla="*/ 221456 w 554831"/>
              <a:gd name="connsiteY35" fmla="*/ 352425 h 461995"/>
              <a:gd name="connsiteX36" fmla="*/ 197643 w 554831"/>
              <a:gd name="connsiteY36" fmla="*/ 359568 h 461995"/>
              <a:gd name="connsiteX37" fmla="*/ 190500 w 554831"/>
              <a:gd name="connsiteY37" fmla="*/ 361950 h 461995"/>
              <a:gd name="connsiteX38" fmla="*/ 185737 w 554831"/>
              <a:gd name="connsiteY38" fmla="*/ 369093 h 461995"/>
              <a:gd name="connsiteX39" fmla="*/ 176212 w 554831"/>
              <a:gd name="connsiteY39" fmla="*/ 371475 h 461995"/>
              <a:gd name="connsiteX40" fmla="*/ 169068 w 554831"/>
              <a:gd name="connsiteY40" fmla="*/ 373856 h 461995"/>
              <a:gd name="connsiteX41" fmla="*/ 157162 w 554831"/>
              <a:gd name="connsiteY41" fmla="*/ 392906 h 461995"/>
              <a:gd name="connsiteX42" fmla="*/ 154781 w 554831"/>
              <a:gd name="connsiteY42" fmla="*/ 407193 h 461995"/>
              <a:gd name="connsiteX43" fmla="*/ 152400 w 554831"/>
              <a:gd name="connsiteY43" fmla="*/ 414337 h 461995"/>
              <a:gd name="connsiteX44" fmla="*/ 126206 w 554831"/>
              <a:gd name="connsiteY44" fmla="*/ 426243 h 461995"/>
              <a:gd name="connsiteX45" fmla="*/ 111918 w 554831"/>
              <a:gd name="connsiteY45" fmla="*/ 431006 h 461995"/>
              <a:gd name="connsiteX46" fmla="*/ 104775 w 554831"/>
              <a:gd name="connsiteY46" fmla="*/ 435768 h 461995"/>
              <a:gd name="connsiteX47" fmla="*/ 97631 w 554831"/>
              <a:gd name="connsiteY47" fmla="*/ 438150 h 461995"/>
              <a:gd name="connsiteX48" fmla="*/ 69056 w 554831"/>
              <a:gd name="connsiteY48" fmla="*/ 442912 h 461995"/>
              <a:gd name="connsiteX49" fmla="*/ 57150 w 554831"/>
              <a:gd name="connsiteY49" fmla="*/ 445293 h 461995"/>
              <a:gd name="connsiteX50" fmla="*/ 38100 w 554831"/>
              <a:gd name="connsiteY50" fmla="*/ 450056 h 461995"/>
              <a:gd name="connsiteX51" fmla="*/ 28575 w 554831"/>
              <a:gd name="connsiteY51" fmla="*/ 454818 h 461995"/>
              <a:gd name="connsiteX52" fmla="*/ 11906 w 554831"/>
              <a:gd name="connsiteY52" fmla="*/ 459581 h 461995"/>
              <a:gd name="connsiteX53" fmla="*/ 0 w 554831"/>
              <a:gd name="connsiteY53" fmla="*/ 461962 h 461995"/>
              <a:gd name="connsiteX54" fmla="*/ 0 w 554831"/>
              <a:gd name="connsiteY54" fmla="*/ 461962 h 46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54831" h="461995">
                <a:moveTo>
                  <a:pt x="554831" y="0"/>
                </a:moveTo>
                <a:lnTo>
                  <a:pt x="554831" y="0"/>
                </a:lnTo>
                <a:cubicBezTo>
                  <a:pt x="554037" y="18256"/>
                  <a:pt x="553852" y="36549"/>
                  <a:pt x="552450" y="54768"/>
                </a:cubicBezTo>
                <a:cubicBezTo>
                  <a:pt x="552257" y="57271"/>
                  <a:pt x="550560" y="59451"/>
                  <a:pt x="550068" y="61912"/>
                </a:cubicBezTo>
                <a:cubicBezTo>
                  <a:pt x="548967" y="67416"/>
                  <a:pt x="548275" y="72999"/>
                  <a:pt x="547687" y="78581"/>
                </a:cubicBezTo>
                <a:cubicBezTo>
                  <a:pt x="543540" y="117983"/>
                  <a:pt x="548267" y="95119"/>
                  <a:pt x="540543" y="128587"/>
                </a:cubicBezTo>
                <a:cubicBezTo>
                  <a:pt x="536295" y="146993"/>
                  <a:pt x="541003" y="130051"/>
                  <a:pt x="533400" y="145256"/>
                </a:cubicBezTo>
                <a:cubicBezTo>
                  <a:pt x="532277" y="147501"/>
                  <a:pt x="532978" y="150832"/>
                  <a:pt x="531018" y="152400"/>
                </a:cubicBezTo>
                <a:cubicBezTo>
                  <a:pt x="528462" y="154444"/>
                  <a:pt x="524628" y="153841"/>
                  <a:pt x="521493" y="154781"/>
                </a:cubicBezTo>
                <a:cubicBezTo>
                  <a:pt x="516685" y="156223"/>
                  <a:pt x="507206" y="159543"/>
                  <a:pt x="507206" y="159543"/>
                </a:cubicBezTo>
                <a:cubicBezTo>
                  <a:pt x="505618" y="162718"/>
                  <a:pt x="503689" y="165744"/>
                  <a:pt x="502443" y="169068"/>
                </a:cubicBezTo>
                <a:cubicBezTo>
                  <a:pt x="500610" y="173956"/>
                  <a:pt x="498812" y="185975"/>
                  <a:pt x="497681" y="190500"/>
                </a:cubicBezTo>
                <a:cubicBezTo>
                  <a:pt x="497072" y="192935"/>
                  <a:pt x="496422" y="195398"/>
                  <a:pt x="495300" y="197643"/>
                </a:cubicBezTo>
                <a:cubicBezTo>
                  <a:pt x="494020" y="200203"/>
                  <a:pt x="492125" y="202406"/>
                  <a:pt x="490537" y="204787"/>
                </a:cubicBezTo>
                <a:cubicBezTo>
                  <a:pt x="489274" y="208577"/>
                  <a:pt x="486111" y="219191"/>
                  <a:pt x="483393" y="221456"/>
                </a:cubicBezTo>
                <a:cubicBezTo>
                  <a:pt x="480879" y="223551"/>
                  <a:pt x="477043" y="223043"/>
                  <a:pt x="473868" y="223837"/>
                </a:cubicBezTo>
                <a:cubicBezTo>
                  <a:pt x="471487" y="225425"/>
                  <a:pt x="469237" y="227230"/>
                  <a:pt x="466725" y="228600"/>
                </a:cubicBezTo>
                <a:cubicBezTo>
                  <a:pt x="460492" y="232000"/>
                  <a:pt x="453355" y="233866"/>
                  <a:pt x="447675" y="238125"/>
                </a:cubicBezTo>
                <a:lnTo>
                  <a:pt x="438150" y="245268"/>
                </a:lnTo>
                <a:cubicBezTo>
                  <a:pt x="433192" y="265095"/>
                  <a:pt x="439229" y="245489"/>
                  <a:pt x="431006" y="261937"/>
                </a:cubicBezTo>
                <a:cubicBezTo>
                  <a:pt x="429884" y="264182"/>
                  <a:pt x="430984" y="268223"/>
                  <a:pt x="428625" y="269081"/>
                </a:cubicBezTo>
                <a:cubicBezTo>
                  <a:pt x="421128" y="271807"/>
                  <a:pt x="412750" y="270668"/>
                  <a:pt x="404812" y="271462"/>
                </a:cubicBezTo>
                <a:cubicBezTo>
                  <a:pt x="395361" y="273352"/>
                  <a:pt x="382481" y="275731"/>
                  <a:pt x="373856" y="278606"/>
                </a:cubicBezTo>
                <a:cubicBezTo>
                  <a:pt x="371475" y="279400"/>
                  <a:pt x="369019" y="279998"/>
                  <a:pt x="366712" y="280987"/>
                </a:cubicBezTo>
                <a:cubicBezTo>
                  <a:pt x="363449" y="282385"/>
                  <a:pt x="360362" y="284162"/>
                  <a:pt x="357187" y="285750"/>
                </a:cubicBezTo>
                <a:cubicBezTo>
                  <a:pt x="351631" y="294085"/>
                  <a:pt x="350044" y="298448"/>
                  <a:pt x="338137" y="302418"/>
                </a:cubicBezTo>
                <a:cubicBezTo>
                  <a:pt x="333375" y="304006"/>
                  <a:pt x="328027" y="304397"/>
                  <a:pt x="323850" y="307181"/>
                </a:cubicBezTo>
                <a:cubicBezTo>
                  <a:pt x="321469" y="308768"/>
                  <a:pt x="319035" y="310280"/>
                  <a:pt x="316706" y="311943"/>
                </a:cubicBezTo>
                <a:cubicBezTo>
                  <a:pt x="313476" y="314250"/>
                  <a:pt x="310627" y="317118"/>
                  <a:pt x="307181" y="319087"/>
                </a:cubicBezTo>
                <a:cubicBezTo>
                  <a:pt x="305002" y="320332"/>
                  <a:pt x="302344" y="320479"/>
                  <a:pt x="300037" y="321468"/>
                </a:cubicBezTo>
                <a:cubicBezTo>
                  <a:pt x="296774" y="322866"/>
                  <a:pt x="293687" y="324643"/>
                  <a:pt x="290512" y="326231"/>
                </a:cubicBezTo>
                <a:cubicBezTo>
                  <a:pt x="288925" y="329406"/>
                  <a:pt x="288260" y="333246"/>
                  <a:pt x="285750" y="335756"/>
                </a:cubicBezTo>
                <a:cubicBezTo>
                  <a:pt x="283975" y="337531"/>
                  <a:pt x="281020" y="337447"/>
                  <a:pt x="278606" y="338137"/>
                </a:cubicBezTo>
                <a:cubicBezTo>
                  <a:pt x="272193" y="339969"/>
                  <a:pt x="263586" y="341769"/>
                  <a:pt x="257175" y="342900"/>
                </a:cubicBezTo>
                <a:lnTo>
                  <a:pt x="228600" y="347662"/>
                </a:lnTo>
                <a:cubicBezTo>
                  <a:pt x="226219" y="349250"/>
                  <a:pt x="224071" y="351263"/>
                  <a:pt x="221456" y="352425"/>
                </a:cubicBezTo>
                <a:cubicBezTo>
                  <a:pt x="211266" y="356954"/>
                  <a:pt x="207343" y="356796"/>
                  <a:pt x="197643" y="359568"/>
                </a:cubicBezTo>
                <a:cubicBezTo>
                  <a:pt x="195230" y="360258"/>
                  <a:pt x="192881" y="361156"/>
                  <a:pt x="190500" y="361950"/>
                </a:cubicBezTo>
                <a:cubicBezTo>
                  <a:pt x="188912" y="364331"/>
                  <a:pt x="188118" y="367506"/>
                  <a:pt x="185737" y="369093"/>
                </a:cubicBezTo>
                <a:cubicBezTo>
                  <a:pt x="183014" y="370908"/>
                  <a:pt x="179359" y="370576"/>
                  <a:pt x="176212" y="371475"/>
                </a:cubicBezTo>
                <a:cubicBezTo>
                  <a:pt x="173798" y="372165"/>
                  <a:pt x="171449" y="373062"/>
                  <a:pt x="169068" y="373856"/>
                </a:cubicBezTo>
                <a:cubicBezTo>
                  <a:pt x="159565" y="380191"/>
                  <a:pt x="159641" y="378029"/>
                  <a:pt x="157162" y="392906"/>
                </a:cubicBezTo>
                <a:cubicBezTo>
                  <a:pt x="156368" y="397668"/>
                  <a:pt x="155828" y="402480"/>
                  <a:pt x="154781" y="407193"/>
                </a:cubicBezTo>
                <a:cubicBezTo>
                  <a:pt x="154237" y="409643"/>
                  <a:pt x="154175" y="412562"/>
                  <a:pt x="152400" y="414337"/>
                </a:cubicBezTo>
                <a:cubicBezTo>
                  <a:pt x="140359" y="426378"/>
                  <a:pt x="139755" y="422548"/>
                  <a:pt x="126206" y="426243"/>
                </a:cubicBezTo>
                <a:cubicBezTo>
                  <a:pt x="121363" y="427564"/>
                  <a:pt x="111918" y="431006"/>
                  <a:pt x="111918" y="431006"/>
                </a:cubicBezTo>
                <a:cubicBezTo>
                  <a:pt x="109537" y="432593"/>
                  <a:pt x="107334" y="434488"/>
                  <a:pt x="104775" y="435768"/>
                </a:cubicBezTo>
                <a:cubicBezTo>
                  <a:pt x="102530" y="436891"/>
                  <a:pt x="100045" y="437460"/>
                  <a:pt x="97631" y="438150"/>
                </a:cubicBezTo>
                <a:cubicBezTo>
                  <a:pt x="83670" y="442139"/>
                  <a:pt x="87887" y="440015"/>
                  <a:pt x="69056" y="442912"/>
                </a:cubicBezTo>
                <a:cubicBezTo>
                  <a:pt x="65056" y="443527"/>
                  <a:pt x="61094" y="444383"/>
                  <a:pt x="57150" y="445293"/>
                </a:cubicBezTo>
                <a:cubicBezTo>
                  <a:pt x="50772" y="446765"/>
                  <a:pt x="43955" y="447129"/>
                  <a:pt x="38100" y="450056"/>
                </a:cubicBezTo>
                <a:cubicBezTo>
                  <a:pt x="34925" y="451643"/>
                  <a:pt x="31838" y="453420"/>
                  <a:pt x="28575" y="454818"/>
                </a:cubicBezTo>
                <a:cubicBezTo>
                  <a:pt x="22858" y="457268"/>
                  <a:pt x="17958" y="457852"/>
                  <a:pt x="11906" y="459581"/>
                </a:cubicBezTo>
                <a:cubicBezTo>
                  <a:pt x="1815" y="462464"/>
                  <a:pt x="8184" y="461962"/>
                  <a:pt x="0" y="461962"/>
                </a:cubicBezTo>
                <a:lnTo>
                  <a:pt x="0" y="461962"/>
                </a:lnTo>
              </a:path>
            </a:pathLst>
          </a:custGeom>
          <a:ln w="76200">
            <a:solidFill>
              <a:srgbClr val="A5002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709987" y="1957388"/>
            <a:ext cx="2252662" cy="1828800"/>
          </a:xfrm>
          <a:custGeom>
            <a:avLst/>
            <a:gdLst>
              <a:gd name="connsiteX0" fmla="*/ 0 w 2300599"/>
              <a:gd name="connsiteY0" fmla="*/ 0 h 1876425"/>
              <a:gd name="connsiteX1" fmla="*/ 0 w 2300599"/>
              <a:gd name="connsiteY1" fmla="*/ 0 h 1876425"/>
              <a:gd name="connsiteX2" fmla="*/ 42862 w 2300599"/>
              <a:gd name="connsiteY2" fmla="*/ 42862 h 1876425"/>
              <a:gd name="connsiteX3" fmla="*/ 61912 w 2300599"/>
              <a:gd name="connsiteY3" fmla="*/ 47625 h 1876425"/>
              <a:gd name="connsiteX4" fmla="*/ 90487 w 2300599"/>
              <a:gd name="connsiteY4" fmla="*/ 66675 h 1876425"/>
              <a:gd name="connsiteX5" fmla="*/ 104775 w 2300599"/>
              <a:gd name="connsiteY5" fmla="*/ 76200 h 1876425"/>
              <a:gd name="connsiteX6" fmla="*/ 138112 w 2300599"/>
              <a:gd name="connsiteY6" fmla="*/ 80962 h 1876425"/>
              <a:gd name="connsiteX7" fmla="*/ 157162 w 2300599"/>
              <a:gd name="connsiteY7" fmla="*/ 95250 h 1876425"/>
              <a:gd name="connsiteX8" fmla="*/ 214312 w 2300599"/>
              <a:gd name="connsiteY8" fmla="*/ 104775 h 1876425"/>
              <a:gd name="connsiteX9" fmla="*/ 223837 w 2300599"/>
              <a:gd name="connsiteY9" fmla="*/ 123825 h 1876425"/>
              <a:gd name="connsiteX10" fmla="*/ 242887 w 2300599"/>
              <a:gd name="connsiteY10" fmla="*/ 128587 h 1876425"/>
              <a:gd name="connsiteX11" fmla="*/ 257175 w 2300599"/>
              <a:gd name="connsiteY11" fmla="*/ 138112 h 1876425"/>
              <a:gd name="connsiteX12" fmla="*/ 261937 w 2300599"/>
              <a:gd name="connsiteY12" fmla="*/ 157162 h 1876425"/>
              <a:gd name="connsiteX13" fmla="*/ 266700 w 2300599"/>
              <a:gd name="connsiteY13" fmla="*/ 247650 h 1876425"/>
              <a:gd name="connsiteX14" fmla="*/ 285750 w 2300599"/>
              <a:gd name="connsiteY14" fmla="*/ 276225 h 1876425"/>
              <a:gd name="connsiteX15" fmla="*/ 304800 w 2300599"/>
              <a:gd name="connsiteY15" fmla="*/ 328612 h 1876425"/>
              <a:gd name="connsiteX16" fmla="*/ 319087 w 2300599"/>
              <a:gd name="connsiteY16" fmla="*/ 333375 h 1876425"/>
              <a:gd name="connsiteX17" fmla="*/ 323850 w 2300599"/>
              <a:gd name="connsiteY17" fmla="*/ 347662 h 1876425"/>
              <a:gd name="connsiteX18" fmla="*/ 338137 w 2300599"/>
              <a:gd name="connsiteY18" fmla="*/ 357187 h 1876425"/>
              <a:gd name="connsiteX19" fmla="*/ 357187 w 2300599"/>
              <a:gd name="connsiteY19" fmla="*/ 504825 h 1876425"/>
              <a:gd name="connsiteX20" fmla="*/ 419100 w 2300599"/>
              <a:gd name="connsiteY20" fmla="*/ 500062 h 1876425"/>
              <a:gd name="connsiteX21" fmla="*/ 447675 w 2300599"/>
              <a:gd name="connsiteY21" fmla="*/ 509587 h 1876425"/>
              <a:gd name="connsiteX22" fmla="*/ 457200 w 2300599"/>
              <a:gd name="connsiteY22" fmla="*/ 523875 h 1876425"/>
              <a:gd name="connsiteX23" fmla="*/ 514350 w 2300599"/>
              <a:gd name="connsiteY23" fmla="*/ 552450 h 1876425"/>
              <a:gd name="connsiteX24" fmla="*/ 581025 w 2300599"/>
              <a:gd name="connsiteY24" fmla="*/ 581025 h 1876425"/>
              <a:gd name="connsiteX25" fmla="*/ 600075 w 2300599"/>
              <a:gd name="connsiteY25" fmla="*/ 595312 h 1876425"/>
              <a:gd name="connsiteX26" fmla="*/ 623887 w 2300599"/>
              <a:gd name="connsiteY26" fmla="*/ 604837 h 1876425"/>
              <a:gd name="connsiteX27" fmla="*/ 633412 w 2300599"/>
              <a:gd name="connsiteY27" fmla="*/ 619125 h 1876425"/>
              <a:gd name="connsiteX28" fmla="*/ 614362 w 2300599"/>
              <a:gd name="connsiteY28" fmla="*/ 642937 h 1876425"/>
              <a:gd name="connsiteX29" fmla="*/ 604837 w 2300599"/>
              <a:gd name="connsiteY29" fmla="*/ 685800 h 1876425"/>
              <a:gd name="connsiteX30" fmla="*/ 623887 w 2300599"/>
              <a:gd name="connsiteY30" fmla="*/ 762000 h 1876425"/>
              <a:gd name="connsiteX31" fmla="*/ 623887 w 2300599"/>
              <a:gd name="connsiteY31" fmla="*/ 842962 h 1876425"/>
              <a:gd name="connsiteX32" fmla="*/ 609600 w 2300599"/>
              <a:gd name="connsiteY32" fmla="*/ 857250 h 1876425"/>
              <a:gd name="connsiteX33" fmla="*/ 604837 w 2300599"/>
              <a:gd name="connsiteY33" fmla="*/ 871537 h 1876425"/>
              <a:gd name="connsiteX34" fmla="*/ 623887 w 2300599"/>
              <a:gd name="connsiteY34" fmla="*/ 876300 h 1876425"/>
              <a:gd name="connsiteX35" fmla="*/ 638175 w 2300599"/>
              <a:gd name="connsiteY35" fmla="*/ 885825 h 1876425"/>
              <a:gd name="connsiteX36" fmla="*/ 657225 w 2300599"/>
              <a:gd name="connsiteY36" fmla="*/ 919162 h 1876425"/>
              <a:gd name="connsiteX37" fmla="*/ 661987 w 2300599"/>
              <a:gd name="connsiteY37" fmla="*/ 938212 h 1876425"/>
              <a:gd name="connsiteX38" fmla="*/ 647700 w 2300599"/>
              <a:gd name="connsiteY38" fmla="*/ 1009650 h 1876425"/>
              <a:gd name="connsiteX39" fmla="*/ 642937 w 2300599"/>
              <a:gd name="connsiteY39" fmla="*/ 1023937 h 1876425"/>
              <a:gd name="connsiteX40" fmla="*/ 652462 w 2300599"/>
              <a:gd name="connsiteY40" fmla="*/ 1062037 h 1876425"/>
              <a:gd name="connsiteX41" fmla="*/ 690562 w 2300599"/>
              <a:gd name="connsiteY41" fmla="*/ 1095375 h 1876425"/>
              <a:gd name="connsiteX42" fmla="*/ 738187 w 2300599"/>
              <a:gd name="connsiteY42" fmla="*/ 1114425 h 1876425"/>
              <a:gd name="connsiteX43" fmla="*/ 757237 w 2300599"/>
              <a:gd name="connsiteY43" fmla="*/ 1100137 h 1876425"/>
              <a:gd name="connsiteX44" fmla="*/ 762000 w 2300599"/>
              <a:gd name="connsiteY44" fmla="*/ 1085850 h 1876425"/>
              <a:gd name="connsiteX45" fmla="*/ 814387 w 2300599"/>
              <a:gd name="connsiteY45" fmla="*/ 1071562 h 1876425"/>
              <a:gd name="connsiteX46" fmla="*/ 885825 w 2300599"/>
              <a:gd name="connsiteY46" fmla="*/ 1081087 h 1876425"/>
              <a:gd name="connsiteX47" fmla="*/ 914400 w 2300599"/>
              <a:gd name="connsiteY47" fmla="*/ 1085850 h 1876425"/>
              <a:gd name="connsiteX48" fmla="*/ 928687 w 2300599"/>
              <a:gd name="connsiteY48" fmla="*/ 1100137 h 1876425"/>
              <a:gd name="connsiteX49" fmla="*/ 952500 w 2300599"/>
              <a:gd name="connsiteY49" fmla="*/ 1114425 h 1876425"/>
              <a:gd name="connsiteX50" fmla="*/ 981075 w 2300599"/>
              <a:gd name="connsiteY50" fmla="*/ 1138237 h 1876425"/>
              <a:gd name="connsiteX51" fmla="*/ 1152525 w 2300599"/>
              <a:gd name="connsiteY51" fmla="*/ 1109662 h 1876425"/>
              <a:gd name="connsiteX52" fmla="*/ 1162050 w 2300599"/>
              <a:gd name="connsiteY52" fmla="*/ 1095375 h 1876425"/>
              <a:gd name="connsiteX53" fmla="*/ 1166812 w 2300599"/>
              <a:gd name="connsiteY53" fmla="*/ 1081087 h 1876425"/>
              <a:gd name="connsiteX54" fmla="*/ 1171575 w 2300599"/>
              <a:gd name="connsiteY54" fmla="*/ 1014412 h 1876425"/>
              <a:gd name="connsiteX55" fmla="*/ 1185862 w 2300599"/>
              <a:gd name="connsiteY55" fmla="*/ 1004887 h 1876425"/>
              <a:gd name="connsiteX56" fmla="*/ 1223962 w 2300599"/>
              <a:gd name="connsiteY56" fmla="*/ 1023937 h 1876425"/>
              <a:gd name="connsiteX57" fmla="*/ 1228725 w 2300599"/>
              <a:gd name="connsiteY57" fmla="*/ 1038225 h 1876425"/>
              <a:gd name="connsiteX58" fmla="*/ 1271587 w 2300599"/>
              <a:gd name="connsiteY58" fmla="*/ 1071562 h 1876425"/>
              <a:gd name="connsiteX59" fmla="*/ 1285875 w 2300599"/>
              <a:gd name="connsiteY59" fmla="*/ 1085850 h 1876425"/>
              <a:gd name="connsiteX60" fmla="*/ 1328737 w 2300599"/>
              <a:gd name="connsiteY60" fmla="*/ 1119187 h 1876425"/>
              <a:gd name="connsiteX61" fmla="*/ 1323975 w 2300599"/>
              <a:gd name="connsiteY61" fmla="*/ 1223962 h 1876425"/>
              <a:gd name="connsiteX62" fmla="*/ 1300162 w 2300599"/>
              <a:gd name="connsiteY62" fmla="*/ 1266825 h 1876425"/>
              <a:gd name="connsiteX63" fmla="*/ 1295400 w 2300599"/>
              <a:gd name="connsiteY63" fmla="*/ 1295400 h 1876425"/>
              <a:gd name="connsiteX64" fmla="*/ 1304925 w 2300599"/>
              <a:gd name="connsiteY64" fmla="*/ 1314450 h 1876425"/>
              <a:gd name="connsiteX65" fmla="*/ 1314450 w 2300599"/>
              <a:gd name="connsiteY65" fmla="*/ 1328737 h 1876425"/>
              <a:gd name="connsiteX66" fmla="*/ 1357312 w 2300599"/>
              <a:gd name="connsiteY66" fmla="*/ 1338262 h 1876425"/>
              <a:gd name="connsiteX67" fmla="*/ 1376362 w 2300599"/>
              <a:gd name="connsiteY67" fmla="*/ 1347787 h 1876425"/>
              <a:gd name="connsiteX68" fmla="*/ 1423987 w 2300599"/>
              <a:gd name="connsiteY68" fmla="*/ 1357312 h 1876425"/>
              <a:gd name="connsiteX69" fmla="*/ 1433512 w 2300599"/>
              <a:gd name="connsiteY69" fmla="*/ 1371600 h 1876425"/>
              <a:gd name="connsiteX70" fmla="*/ 1452562 w 2300599"/>
              <a:gd name="connsiteY70" fmla="*/ 1385887 h 1876425"/>
              <a:gd name="connsiteX71" fmla="*/ 1457325 w 2300599"/>
              <a:gd name="connsiteY71" fmla="*/ 1400175 h 1876425"/>
              <a:gd name="connsiteX72" fmla="*/ 1462087 w 2300599"/>
              <a:gd name="connsiteY72" fmla="*/ 1433512 h 1876425"/>
              <a:gd name="connsiteX73" fmla="*/ 1490662 w 2300599"/>
              <a:gd name="connsiteY73" fmla="*/ 1443037 h 1876425"/>
              <a:gd name="connsiteX74" fmla="*/ 1524000 w 2300599"/>
              <a:gd name="connsiteY74" fmla="*/ 1457325 h 1876425"/>
              <a:gd name="connsiteX75" fmla="*/ 1581150 w 2300599"/>
              <a:gd name="connsiteY75" fmla="*/ 1471612 h 1876425"/>
              <a:gd name="connsiteX76" fmla="*/ 1671637 w 2300599"/>
              <a:gd name="connsiteY76" fmla="*/ 1476375 h 1876425"/>
              <a:gd name="connsiteX77" fmla="*/ 1709737 w 2300599"/>
              <a:gd name="connsiteY77" fmla="*/ 1481137 h 1876425"/>
              <a:gd name="connsiteX78" fmla="*/ 1733550 w 2300599"/>
              <a:gd name="connsiteY78" fmla="*/ 1485900 h 1876425"/>
              <a:gd name="connsiteX79" fmla="*/ 1738312 w 2300599"/>
              <a:gd name="connsiteY79" fmla="*/ 1500187 h 1876425"/>
              <a:gd name="connsiteX80" fmla="*/ 1752600 w 2300599"/>
              <a:gd name="connsiteY80" fmla="*/ 1509712 h 1876425"/>
              <a:gd name="connsiteX81" fmla="*/ 1781175 w 2300599"/>
              <a:gd name="connsiteY81" fmla="*/ 1538287 h 1876425"/>
              <a:gd name="connsiteX82" fmla="*/ 1800225 w 2300599"/>
              <a:gd name="connsiteY82" fmla="*/ 1557337 h 1876425"/>
              <a:gd name="connsiteX83" fmla="*/ 1809750 w 2300599"/>
              <a:gd name="connsiteY83" fmla="*/ 1571625 h 1876425"/>
              <a:gd name="connsiteX84" fmla="*/ 1828800 w 2300599"/>
              <a:gd name="connsiteY84" fmla="*/ 1600200 h 1876425"/>
              <a:gd name="connsiteX85" fmla="*/ 1966912 w 2300599"/>
              <a:gd name="connsiteY85" fmla="*/ 1609725 h 1876425"/>
              <a:gd name="connsiteX86" fmla="*/ 2009775 w 2300599"/>
              <a:gd name="connsiteY86" fmla="*/ 1614487 h 1876425"/>
              <a:gd name="connsiteX87" fmla="*/ 2066925 w 2300599"/>
              <a:gd name="connsiteY87" fmla="*/ 1628775 h 1876425"/>
              <a:gd name="connsiteX88" fmla="*/ 2095500 w 2300599"/>
              <a:gd name="connsiteY88" fmla="*/ 1638300 h 1876425"/>
              <a:gd name="connsiteX89" fmla="*/ 2100262 w 2300599"/>
              <a:gd name="connsiteY89" fmla="*/ 1652587 h 1876425"/>
              <a:gd name="connsiteX90" fmla="*/ 2095500 w 2300599"/>
              <a:gd name="connsiteY90" fmla="*/ 1690687 h 1876425"/>
              <a:gd name="connsiteX91" fmla="*/ 2071687 w 2300599"/>
              <a:gd name="connsiteY91" fmla="*/ 1728787 h 1876425"/>
              <a:gd name="connsiteX92" fmla="*/ 2066925 w 2300599"/>
              <a:gd name="connsiteY92" fmla="*/ 1743075 h 1876425"/>
              <a:gd name="connsiteX93" fmla="*/ 2081212 w 2300599"/>
              <a:gd name="connsiteY93" fmla="*/ 1747837 h 1876425"/>
              <a:gd name="connsiteX94" fmla="*/ 2109787 w 2300599"/>
              <a:gd name="connsiteY94" fmla="*/ 1752600 h 1876425"/>
              <a:gd name="connsiteX95" fmla="*/ 2152650 w 2300599"/>
              <a:gd name="connsiteY95" fmla="*/ 1766887 h 1876425"/>
              <a:gd name="connsiteX96" fmla="*/ 2166937 w 2300599"/>
              <a:gd name="connsiteY96" fmla="*/ 1776412 h 1876425"/>
              <a:gd name="connsiteX97" fmla="*/ 2205037 w 2300599"/>
              <a:gd name="connsiteY97" fmla="*/ 1790700 h 1876425"/>
              <a:gd name="connsiteX98" fmla="*/ 2219325 w 2300599"/>
              <a:gd name="connsiteY98" fmla="*/ 1804987 h 1876425"/>
              <a:gd name="connsiteX99" fmla="*/ 2233612 w 2300599"/>
              <a:gd name="connsiteY99" fmla="*/ 1809750 h 1876425"/>
              <a:gd name="connsiteX100" fmla="*/ 2257425 w 2300599"/>
              <a:gd name="connsiteY100" fmla="*/ 1833562 h 1876425"/>
              <a:gd name="connsiteX101" fmla="*/ 2290762 w 2300599"/>
              <a:gd name="connsiteY101" fmla="*/ 1857375 h 1876425"/>
              <a:gd name="connsiteX102" fmla="*/ 2290762 w 2300599"/>
              <a:gd name="connsiteY102" fmla="*/ 1876425 h 1876425"/>
              <a:gd name="connsiteX103" fmla="*/ 2171700 w 2300599"/>
              <a:gd name="connsiteY103" fmla="*/ 1809750 h 1876425"/>
              <a:gd name="connsiteX0" fmla="*/ 0 w 2300599"/>
              <a:gd name="connsiteY0" fmla="*/ 0 h 1876425"/>
              <a:gd name="connsiteX1" fmla="*/ 0 w 2300599"/>
              <a:gd name="connsiteY1" fmla="*/ 0 h 1876425"/>
              <a:gd name="connsiteX2" fmla="*/ 42862 w 2300599"/>
              <a:gd name="connsiteY2" fmla="*/ 42862 h 1876425"/>
              <a:gd name="connsiteX3" fmla="*/ 61912 w 2300599"/>
              <a:gd name="connsiteY3" fmla="*/ 47625 h 1876425"/>
              <a:gd name="connsiteX4" fmla="*/ 90487 w 2300599"/>
              <a:gd name="connsiteY4" fmla="*/ 66675 h 1876425"/>
              <a:gd name="connsiteX5" fmla="*/ 104775 w 2300599"/>
              <a:gd name="connsiteY5" fmla="*/ 76200 h 1876425"/>
              <a:gd name="connsiteX6" fmla="*/ 138112 w 2300599"/>
              <a:gd name="connsiteY6" fmla="*/ 80962 h 1876425"/>
              <a:gd name="connsiteX7" fmla="*/ 157162 w 2300599"/>
              <a:gd name="connsiteY7" fmla="*/ 95250 h 1876425"/>
              <a:gd name="connsiteX8" fmla="*/ 214312 w 2300599"/>
              <a:gd name="connsiteY8" fmla="*/ 104775 h 1876425"/>
              <a:gd name="connsiteX9" fmla="*/ 223837 w 2300599"/>
              <a:gd name="connsiteY9" fmla="*/ 123825 h 1876425"/>
              <a:gd name="connsiteX10" fmla="*/ 242887 w 2300599"/>
              <a:gd name="connsiteY10" fmla="*/ 128587 h 1876425"/>
              <a:gd name="connsiteX11" fmla="*/ 257175 w 2300599"/>
              <a:gd name="connsiteY11" fmla="*/ 138112 h 1876425"/>
              <a:gd name="connsiteX12" fmla="*/ 261937 w 2300599"/>
              <a:gd name="connsiteY12" fmla="*/ 157162 h 1876425"/>
              <a:gd name="connsiteX13" fmla="*/ 266700 w 2300599"/>
              <a:gd name="connsiteY13" fmla="*/ 247650 h 1876425"/>
              <a:gd name="connsiteX14" fmla="*/ 285750 w 2300599"/>
              <a:gd name="connsiteY14" fmla="*/ 276225 h 1876425"/>
              <a:gd name="connsiteX15" fmla="*/ 304800 w 2300599"/>
              <a:gd name="connsiteY15" fmla="*/ 328612 h 1876425"/>
              <a:gd name="connsiteX16" fmla="*/ 319087 w 2300599"/>
              <a:gd name="connsiteY16" fmla="*/ 333375 h 1876425"/>
              <a:gd name="connsiteX17" fmla="*/ 323850 w 2300599"/>
              <a:gd name="connsiteY17" fmla="*/ 347662 h 1876425"/>
              <a:gd name="connsiteX18" fmla="*/ 338137 w 2300599"/>
              <a:gd name="connsiteY18" fmla="*/ 357187 h 1876425"/>
              <a:gd name="connsiteX19" fmla="*/ 357187 w 2300599"/>
              <a:gd name="connsiteY19" fmla="*/ 504825 h 1876425"/>
              <a:gd name="connsiteX20" fmla="*/ 419100 w 2300599"/>
              <a:gd name="connsiteY20" fmla="*/ 500062 h 1876425"/>
              <a:gd name="connsiteX21" fmla="*/ 447675 w 2300599"/>
              <a:gd name="connsiteY21" fmla="*/ 509587 h 1876425"/>
              <a:gd name="connsiteX22" fmla="*/ 457200 w 2300599"/>
              <a:gd name="connsiteY22" fmla="*/ 523875 h 1876425"/>
              <a:gd name="connsiteX23" fmla="*/ 514350 w 2300599"/>
              <a:gd name="connsiteY23" fmla="*/ 552450 h 1876425"/>
              <a:gd name="connsiteX24" fmla="*/ 581025 w 2300599"/>
              <a:gd name="connsiteY24" fmla="*/ 581025 h 1876425"/>
              <a:gd name="connsiteX25" fmla="*/ 600075 w 2300599"/>
              <a:gd name="connsiteY25" fmla="*/ 595312 h 1876425"/>
              <a:gd name="connsiteX26" fmla="*/ 623887 w 2300599"/>
              <a:gd name="connsiteY26" fmla="*/ 604837 h 1876425"/>
              <a:gd name="connsiteX27" fmla="*/ 633412 w 2300599"/>
              <a:gd name="connsiteY27" fmla="*/ 619125 h 1876425"/>
              <a:gd name="connsiteX28" fmla="*/ 614362 w 2300599"/>
              <a:gd name="connsiteY28" fmla="*/ 642937 h 1876425"/>
              <a:gd name="connsiteX29" fmla="*/ 604837 w 2300599"/>
              <a:gd name="connsiteY29" fmla="*/ 685800 h 1876425"/>
              <a:gd name="connsiteX30" fmla="*/ 623887 w 2300599"/>
              <a:gd name="connsiteY30" fmla="*/ 762000 h 1876425"/>
              <a:gd name="connsiteX31" fmla="*/ 623887 w 2300599"/>
              <a:gd name="connsiteY31" fmla="*/ 842962 h 1876425"/>
              <a:gd name="connsiteX32" fmla="*/ 609600 w 2300599"/>
              <a:gd name="connsiteY32" fmla="*/ 857250 h 1876425"/>
              <a:gd name="connsiteX33" fmla="*/ 604837 w 2300599"/>
              <a:gd name="connsiteY33" fmla="*/ 871537 h 1876425"/>
              <a:gd name="connsiteX34" fmla="*/ 623887 w 2300599"/>
              <a:gd name="connsiteY34" fmla="*/ 876300 h 1876425"/>
              <a:gd name="connsiteX35" fmla="*/ 638175 w 2300599"/>
              <a:gd name="connsiteY35" fmla="*/ 885825 h 1876425"/>
              <a:gd name="connsiteX36" fmla="*/ 657225 w 2300599"/>
              <a:gd name="connsiteY36" fmla="*/ 919162 h 1876425"/>
              <a:gd name="connsiteX37" fmla="*/ 661987 w 2300599"/>
              <a:gd name="connsiteY37" fmla="*/ 938212 h 1876425"/>
              <a:gd name="connsiteX38" fmla="*/ 647700 w 2300599"/>
              <a:gd name="connsiteY38" fmla="*/ 1009650 h 1876425"/>
              <a:gd name="connsiteX39" fmla="*/ 642937 w 2300599"/>
              <a:gd name="connsiteY39" fmla="*/ 1023937 h 1876425"/>
              <a:gd name="connsiteX40" fmla="*/ 652462 w 2300599"/>
              <a:gd name="connsiteY40" fmla="*/ 1062037 h 1876425"/>
              <a:gd name="connsiteX41" fmla="*/ 690562 w 2300599"/>
              <a:gd name="connsiteY41" fmla="*/ 1095375 h 1876425"/>
              <a:gd name="connsiteX42" fmla="*/ 738187 w 2300599"/>
              <a:gd name="connsiteY42" fmla="*/ 1114425 h 1876425"/>
              <a:gd name="connsiteX43" fmla="*/ 757237 w 2300599"/>
              <a:gd name="connsiteY43" fmla="*/ 1100137 h 1876425"/>
              <a:gd name="connsiteX44" fmla="*/ 762000 w 2300599"/>
              <a:gd name="connsiteY44" fmla="*/ 1085850 h 1876425"/>
              <a:gd name="connsiteX45" fmla="*/ 814387 w 2300599"/>
              <a:gd name="connsiteY45" fmla="*/ 1071562 h 1876425"/>
              <a:gd name="connsiteX46" fmla="*/ 885825 w 2300599"/>
              <a:gd name="connsiteY46" fmla="*/ 1081087 h 1876425"/>
              <a:gd name="connsiteX47" fmla="*/ 914400 w 2300599"/>
              <a:gd name="connsiteY47" fmla="*/ 1085850 h 1876425"/>
              <a:gd name="connsiteX48" fmla="*/ 928687 w 2300599"/>
              <a:gd name="connsiteY48" fmla="*/ 1100137 h 1876425"/>
              <a:gd name="connsiteX49" fmla="*/ 952500 w 2300599"/>
              <a:gd name="connsiteY49" fmla="*/ 1114425 h 1876425"/>
              <a:gd name="connsiteX50" fmla="*/ 981075 w 2300599"/>
              <a:gd name="connsiteY50" fmla="*/ 1138237 h 1876425"/>
              <a:gd name="connsiteX51" fmla="*/ 1152525 w 2300599"/>
              <a:gd name="connsiteY51" fmla="*/ 1109662 h 1876425"/>
              <a:gd name="connsiteX52" fmla="*/ 1162050 w 2300599"/>
              <a:gd name="connsiteY52" fmla="*/ 1095375 h 1876425"/>
              <a:gd name="connsiteX53" fmla="*/ 1166812 w 2300599"/>
              <a:gd name="connsiteY53" fmla="*/ 1081087 h 1876425"/>
              <a:gd name="connsiteX54" fmla="*/ 1171575 w 2300599"/>
              <a:gd name="connsiteY54" fmla="*/ 1014412 h 1876425"/>
              <a:gd name="connsiteX55" fmla="*/ 1185862 w 2300599"/>
              <a:gd name="connsiteY55" fmla="*/ 1004887 h 1876425"/>
              <a:gd name="connsiteX56" fmla="*/ 1223962 w 2300599"/>
              <a:gd name="connsiteY56" fmla="*/ 1023937 h 1876425"/>
              <a:gd name="connsiteX57" fmla="*/ 1228725 w 2300599"/>
              <a:gd name="connsiteY57" fmla="*/ 1038225 h 1876425"/>
              <a:gd name="connsiteX58" fmla="*/ 1271587 w 2300599"/>
              <a:gd name="connsiteY58" fmla="*/ 1071562 h 1876425"/>
              <a:gd name="connsiteX59" fmla="*/ 1285875 w 2300599"/>
              <a:gd name="connsiteY59" fmla="*/ 1085850 h 1876425"/>
              <a:gd name="connsiteX60" fmla="*/ 1328737 w 2300599"/>
              <a:gd name="connsiteY60" fmla="*/ 1119187 h 1876425"/>
              <a:gd name="connsiteX61" fmla="*/ 1323975 w 2300599"/>
              <a:gd name="connsiteY61" fmla="*/ 1223962 h 1876425"/>
              <a:gd name="connsiteX62" fmla="*/ 1300162 w 2300599"/>
              <a:gd name="connsiteY62" fmla="*/ 1266825 h 1876425"/>
              <a:gd name="connsiteX63" fmla="*/ 1295400 w 2300599"/>
              <a:gd name="connsiteY63" fmla="*/ 1295400 h 1876425"/>
              <a:gd name="connsiteX64" fmla="*/ 1304925 w 2300599"/>
              <a:gd name="connsiteY64" fmla="*/ 1314450 h 1876425"/>
              <a:gd name="connsiteX65" fmla="*/ 1314450 w 2300599"/>
              <a:gd name="connsiteY65" fmla="*/ 1328737 h 1876425"/>
              <a:gd name="connsiteX66" fmla="*/ 1357312 w 2300599"/>
              <a:gd name="connsiteY66" fmla="*/ 1338262 h 1876425"/>
              <a:gd name="connsiteX67" fmla="*/ 1376362 w 2300599"/>
              <a:gd name="connsiteY67" fmla="*/ 1347787 h 1876425"/>
              <a:gd name="connsiteX68" fmla="*/ 1423987 w 2300599"/>
              <a:gd name="connsiteY68" fmla="*/ 1357312 h 1876425"/>
              <a:gd name="connsiteX69" fmla="*/ 1433512 w 2300599"/>
              <a:gd name="connsiteY69" fmla="*/ 1371600 h 1876425"/>
              <a:gd name="connsiteX70" fmla="*/ 1452562 w 2300599"/>
              <a:gd name="connsiteY70" fmla="*/ 1385887 h 1876425"/>
              <a:gd name="connsiteX71" fmla="*/ 1457325 w 2300599"/>
              <a:gd name="connsiteY71" fmla="*/ 1400175 h 1876425"/>
              <a:gd name="connsiteX72" fmla="*/ 1462087 w 2300599"/>
              <a:gd name="connsiteY72" fmla="*/ 1433512 h 1876425"/>
              <a:gd name="connsiteX73" fmla="*/ 1490662 w 2300599"/>
              <a:gd name="connsiteY73" fmla="*/ 1443037 h 1876425"/>
              <a:gd name="connsiteX74" fmla="*/ 1524000 w 2300599"/>
              <a:gd name="connsiteY74" fmla="*/ 1457325 h 1876425"/>
              <a:gd name="connsiteX75" fmla="*/ 1581150 w 2300599"/>
              <a:gd name="connsiteY75" fmla="*/ 1471612 h 1876425"/>
              <a:gd name="connsiteX76" fmla="*/ 1671637 w 2300599"/>
              <a:gd name="connsiteY76" fmla="*/ 1476375 h 1876425"/>
              <a:gd name="connsiteX77" fmla="*/ 1709737 w 2300599"/>
              <a:gd name="connsiteY77" fmla="*/ 1481137 h 1876425"/>
              <a:gd name="connsiteX78" fmla="*/ 1733550 w 2300599"/>
              <a:gd name="connsiteY78" fmla="*/ 1485900 h 1876425"/>
              <a:gd name="connsiteX79" fmla="*/ 1738312 w 2300599"/>
              <a:gd name="connsiteY79" fmla="*/ 1500187 h 1876425"/>
              <a:gd name="connsiteX80" fmla="*/ 1752600 w 2300599"/>
              <a:gd name="connsiteY80" fmla="*/ 1509712 h 1876425"/>
              <a:gd name="connsiteX81" fmla="*/ 1781175 w 2300599"/>
              <a:gd name="connsiteY81" fmla="*/ 1538287 h 1876425"/>
              <a:gd name="connsiteX82" fmla="*/ 1800225 w 2300599"/>
              <a:gd name="connsiteY82" fmla="*/ 1557337 h 1876425"/>
              <a:gd name="connsiteX83" fmla="*/ 1809750 w 2300599"/>
              <a:gd name="connsiteY83" fmla="*/ 1571625 h 1876425"/>
              <a:gd name="connsiteX84" fmla="*/ 1828800 w 2300599"/>
              <a:gd name="connsiteY84" fmla="*/ 1600200 h 1876425"/>
              <a:gd name="connsiteX85" fmla="*/ 1966912 w 2300599"/>
              <a:gd name="connsiteY85" fmla="*/ 1609725 h 1876425"/>
              <a:gd name="connsiteX86" fmla="*/ 2009775 w 2300599"/>
              <a:gd name="connsiteY86" fmla="*/ 1614487 h 1876425"/>
              <a:gd name="connsiteX87" fmla="*/ 2066925 w 2300599"/>
              <a:gd name="connsiteY87" fmla="*/ 1628775 h 1876425"/>
              <a:gd name="connsiteX88" fmla="*/ 2095500 w 2300599"/>
              <a:gd name="connsiteY88" fmla="*/ 1638300 h 1876425"/>
              <a:gd name="connsiteX89" fmla="*/ 2100262 w 2300599"/>
              <a:gd name="connsiteY89" fmla="*/ 1652587 h 1876425"/>
              <a:gd name="connsiteX90" fmla="*/ 2095500 w 2300599"/>
              <a:gd name="connsiteY90" fmla="*/ 1690687 h 1876425"/>
              <a:gd name="connsiteX91" fmla="*/ 2071687 w 2300599"/>
              <a:gd name="connsiteY91" fmla="*/ 1728787 h 1876425"/>
              <a:gd name="connsiteX92" fmla="*/ 2066925 w 2300599"/>
              <a:gd name="connsiteY92" fmla="*/ 1743075 h 1876425"/>
              <a:gd name="connsiteX93" fmla="*/ 2081212 w 2300599"/>
              <a:gd name="connsiteY93" fmla="*/ 1747837 h 1876425"/>
              <a:gd name="connsiteX94" fmla="*/ 2109787 w 2300599"/>
              <a:gd name="connsiteY94" fmla="*/ 1752600 h 1876425"/>
              <a:gd name="connsiteX95" fmla="*/ 2152650 w 2300599"/>
              <a:gd name="connsiteY95" fmla="*/ 1766887 h 1876425"/>
              <a:gd name="connsiteX96" fmla="*/ 2166937 w 2300599"/>
              <a:gd name="connsiteY96" fmla="*/ 1776412 h 1876425"/>
              <a:gd name="connsiteX97" fmla="*/ 2205037 w 2300599"/>
              <a:gd name="connsiteY97" fmla="*/ 1790700 h 1876425"/>
              <a:gd name="connsiteX98" fmla="*/ 2219325 w 2300599"/>
              <a:gd name="connsiteY98" fmla="*/ 1804987 h 1876425"/>
              <a:gd name="connsiteX99" fmla="*/ 2233612 w 2300599"/>
              <a:gd name="connsiteY99" fmla="*/ 1809750 h 1876425"/>
              <a:gd name="connsiteX100" fmla="*/ 2257425 w 2300599"/>
              <a:gd name="connsiteY100" fmla="*/ 1833562 h 1876425"/>
              <a:gd name="connsiteX101" fmla="*/ 2290762 w 2300599"/>
              <a:gd name="connsiteY101" fmla="*/ 1857375 h 1876425"/>
              <a:gd name="connsiteX102" fmla="*/ 2290762 w 2300599"/>
              <a:gd name="connsiteY102" fmla="*/ 1876425 h 1876425"/>
              <a:gd name="connsiteX0" fmla="*/ 0 w 2290762"/>
              <a:gd name="connsiteY0" fmla="*/ 0 h 1857375"/>
              <a:gd name="connsiteX1" fmla="*/ 0 w 2290762"/>
              <a:gd name="connsiteY1" fmla="*/ 0 h 1857375"/>
              <a:gd name="connsiteX2" fmla="*/ 42862 w 2290762"/>
              <a:gd name="connsiteY2" fmla="*/ 42862 h 1857375"/>
              <a:gd name="connsiteX3" fmla="*/ 61912 w 2290762"/>
              <a:gd name="connsiteY3" fmla="*/ 47625 h 1857375"/>
              <a:gd name="connsiteX4" fmla="*/ 90487 w 2290762"/>
              <a:gd name="connsiteY4" fmla="*/ 66675 h 1857375"/>
              <a:gd name="connsiteX5" fmla="*/ 104775 w 2290762"/>
              <a:gd name="connsiteY5" fmla="*/ 76200 h 1857375"/>
              <a:gd name="connsiteX6" fmla="*/ 138112 w 2290762"/>
              <a:gd name="connsiteY6" fmla="*/ 80962 h 1857375"/>
              <a:gd name="connsiteX7" fmla="*/ 157162 w 2290762"/>
              <a:gd name="connsiteY7" fmla="*/ 95250 h 1857375"/>
              <a:gd name="connsiteX8" fmla="*/ 214312 w 2290762"/>
              <a:gd name="connsiteY8" fmla="*/ 104775 h 1857375"/>
              <a:gd name="connsiteX9" fmla="*/ 223837 w 2290762"/>
              <a:gd name="connsiteY9" fmla="*/ 123825 h 1857375"/>
              <a:gd name="connsiteX10" fmla="*/ 242887 w 2290762"/>
              <a:gd name="connsiteY10" fmla="*/ 128587 h 1857375"/>
              <a:gd name="connsiteX11" fmla="*/ 257175 w 2290762"/>
              <a:gd name="connsiteY11" fmla="*/ 138112 h 1857375"/>
              <a:gd name="connsiteX12" fmla="*/ 261937 w 2290762"/>
              <a:gd name="connsiteY12" fmla="*/ 157162 h 1857375"/>
              <a:gd name="connsiteX13" fmla="*/ 266700 w 2290762"/>
              <a:gd name="connsiteY13" fmla="*/ 247650 h 1857375"/>
              <a:gd name="connsiteX14" fmla="*/ 285750 w 2290762"/>
              <a:gd name="connsiteY14" fmla="*/ 276225 h 1857375"/>
              <a:gd name="connsiteX15" fmla="*/ 304800 w 2290762"/>
              <a:gd name="connsiteY15" fmla="*/ 328612 h 1857375"/>
              <a:gd name="connsiteX16" fmla="*/ 319087 w 2290762"/>
              <a:gd name="connsiteY16" fmla="*/ 333375 h 1857375"/>
              <a:gd name="connsiteX17" fmla="*/ 323850 w 2290762"/>
              <a:gd name="connsiteY17" fmla="*/ 347662 h 1857375"/>
              <a:gd name="connsiteX18" fmla="*/ 338137 w 2290762"/>
              <a:gd name="connsiteY18" fmla="*/ 357187 h 1857375"/>
              <a:gd name="connsiteX19" fmla="*/ 357187 w 2290762"/>
              <a:gd name="connsiteY19" fmla="*/ 504825 h 1857375"/>
              <a:gd name="connsiteX20" fmla="*/ 419100 w 2290762"/>
              <a:gd name="connsiteY20" fmla="*/ 500062 h 1857375"/>
              <a:gd name="connsiteX21" fmla="*/ 447675 w 2290762"/>
              <a:gd name="connsiteY21" fmla="*/ 509587 h 1857375"/>
              <a:gd name="connsiteX22" fmla="*/ 457200 w 2290762"/>
              <a:gd name="connsiteY22" fmla="*/ 523875 h 1857375"/>
              <a:gd name="connsiteX23" fmla="*/ 514350 w 2290762"/>
              <a:gd name="connsiteY23" fmla="*/ 552450 h 1857375"/>
              <a:gd name="connsiteX24" fmla="*/ 581025 w 2290762"/>
              <a:gd name="connsiteY24" fmla="*/ 581025 h 1857375"/>
              <a:gd name="connsiteX25" fmla="*/ 600075 w 2290762"/>
              <a:gd name="connsiteY25" fmla="*/ 595312 h 1857375"/>
              <a:gd name="connsiteX26" fmla="*/ 623887 w 2290762"/>
              <a:gd name="connsiteY26" fmla="*/ 604837 h 1857375"/>
              <a:gd name="connsiteX27" fmla="*/ 633412 w 2290762"/>
              <a:gd name="connsiteY27" fmla="*/ 619125 h 1857375"/>
              <a:gd name="connsiteX28" fmla="*/ 614362 w 2290762"/>
              <a:gd name="connsiteY28" fmla="*/ 642937 h 1857375"/>
              <a:gd name="connsiteX29" fmla="*/ 604837 w 2290762"/>
              <a:gd name="connsiteY29" fmla="*/ 685800 h 1857375"/>
              <a:gd name="connsiteX30" fmla="*/ 623887 w 2290762"/>
              <a:gd name="connsiteY30" fmla="*/ 762000 h 1857375"/>
              <a:gd name="connsiteX31" fmla="*/ 623887 w 2290762"/>
              <a:gd name="connsiteY31" fmla="*/ 842962 h 1857375"/>
              <a:gd name="connsiteX32" fmla="*/ 609600 w 2290762"/>
              <a:gd name="connsiteY32" fmla="*/ 857250 h 1857375"/>
              <a:gd name="connsiteX33" fmla="*/ 604837 w 2290762"/>
              <a:gd name="connsiteY33" fmla="*/ 871537 h 1857375"/>
              <a:gd name="connsiteX34" fmla="*/ 623887 w 2290762"/>
              <a:gd name="connsiteY34" fmla="*/ 876300 h 1857375"/>
              <a:gd name="connsiteX35" fmla="*/ 638175 w 2290762"/>
              <a:gd name="connsiteY35" fmla="*/ 885825 h 1857375"/>
              <a:gd name="connsiteX36" fmla="*/ 657225 w 2290762"/>
              <a:gd name="connsiteY36" fmla="*/ 919162 h 1857375"/>
              <a:gd name="connsiteX37" fmla="*/ 661987 w 2290762"/>
              <a:gd name="connsiteY37" fmla="*/ 938212 h 1857375"/>
              <a:gd name="connsiteX38" fmla="*/ 647700 w 2290762"/>
              <a:gd name="connsiteY38" fmla="*/ 1009650 h 1857375"/>
              <a:gd name="connsiteX39" fmla="*/ 642937 w 2290762"/>
              <a:gd name="connsiteY39" fmla="*/ 1023937 h 1857375"/>
              <a:gd name="connsiteX40" fmla="*/ 652462 w 2290762"/>
              <a:gd name="connsiteY40" fmla="*/ 1062037 h 1857375"/>
              <a:gd name="connsiteX41" fmla="*/ 690562 w 2290762"/>
              <a:gd name="connsiteY41" fmla="*/ 1095375 h 1857375"/>
              <a:gd name="connsiteX42" fmla="*/ 738187 w 2290762"/>
              <a:gd name="connsiteY42" fmla="*/ 1114425 h 1857375"/>
              <a:gd name="connsiteX43" fmla="*/ 757237 w 2290762"/>
              <a:gd name="connsiteY43" fmla="*/ 1100137 h 1857375"/>
              <a:gd name="connsiteX44" fmla="*/ 762000 w 2290762"/>
              <a:gd name="connsiteY44" fmla="*/ 1085850 h 1857375"/>
              <a:gd name="connsiteX45" fmla="*/ 814387 w 2290762"/>
              <a:gd name="connsiteY45" fmla="*/ 1071562 h 1857375"/>
              <a:gd name="connsiteX46" fmla="*/ 885825 w 2290762"/>
              <a:gd name="connsiteY46" fmla="*/ 1081087 h 1857375"/>
              <a:gd name="connsiteX47" fmla="*/ 914400 w 2290762"/>
              <a:gd name="connsiteY47" fmla="*/ 1085850 h 1857375"/>
              <a:gd name="connsiteX48" fmla="*/ 928687 w 2290762"/>
              <a:gd name="connsiteY48" fmla="*/ 1100137 h 1857375"/>
              <a:gd name="connsiteX49" fmla="*/ 952500 w 2290762"/>
              <a:gd name="connsiteY49" fmla="*/ 1114425 h 1857375"/>
              <a:gd name="connsiteX50" fmla="*/ 981075 w 2290762"/>
              <a:gd name="connsiteY50" fmla="*/ 1138237 h 1857375"/>
              <a:gd name="connsiteX51" fmla="*/ 1152525 w 2290762"/>
              <a:gd name="connsiteY51" fmla="*/ 1109662 h 1857375"/>
              <a:gd name="connsiteX52" fmla="*/ 1162050 w 2290762"/>
              <a:gd name="connsiteY52" fmla="*/ 1095375 h 1857375"/>
              <a:gd name="connsiteX53" fmla="*/ 1166812 w 2290762"/>
              <a:gd name="connsiteY53" fmla="*/ 1081087 h 1857375"/>
              <a:gd name="connsiteX54" fmla="*/ 1171575 w 2290762"/>
              <a:gd name="connsiteY54" fmla="*/ 1014412 h 1857375"/>
              <a:gd name="connsiteX55" fmla="*/ 1185862 w 2290762"/>
              <a:gd name="connsiteY55" fmla="*/ 1004887 h 1857375"/>
              <a:gd name="connsiteX56" fmla="*/ 1223962 w 2290762"/>
              <a:gd name="connsiteY56" fmla="*/ 1023937 h 1857375"/>
              <a:gd name="connsiteX57" fmla="*/ 1228725 w 2290762"/>
              <a:gd name="connsiteY57" fmla="*/ 1038225 h 1857375"/>
              <a:gd name="connsiteX58" fmla="*/ 1271587 w 2290762"/>
              <a:gd name="connsiteY58" fmla="*/ 1071562 h 1857375"/>
              <a:gd name="connsiteX59" fmla="*/ 1285875 w 2290762"/>
              <a:gd name="connsiteY59" fmla="*/ 1085850 h 1857375"/>
              <a:gd name="connsiteX60" fmla="*/ 1328737 w 2290762"/>
              <a:gd name="connsiteY60" fmla="*/ 1119187 h 1857375"/>
              <a:gd name="connsiteX61" fmla="*/ 1323975 w 2290762"/>
              <a:gd name="connsiteY61" fmla="*/ 1223962 h 1857375"/>
              <a:gd name="connsiteX62" fmla="*/ 1300162 w 2290762"/>
              <a:gd name="connsiteY62" fmla="*/ 1266825 h 1857375"/>
              <a:gd name="connsiteX63" fmla="*/ 1295400 w 2290762"/>
              <a:gd name="connsiteY63" fmla="*/ 1295400 h 1857375"/>
              <a:gd name="connsiteX64" fmla="*/ 1304925 w 2290762"/>
              <a:gd name="connsiteY64" fmla="*/ 1314450 h 1857375"/>
              <a:gd name="connsiteX65" fmla="*/ 1314450 w 2290762"/>
              <a:gd name="connsiteY65" fmla="*/ 1328737 h 1857375"/>
              <a:gd name="connsiteX66" fmla="*/ 1357312 w 2290762"/>
              <a:gd name="connsiteY66" fmla="*/ 1338262 h 1857375"/>
              <a:gd name="connsiteX67" fmla="*/ 1376362 w 2290762"/>
              <a:gd name="connsiteY67" fmla="*/ 1347787 h 1857375"/>
              <a:gd name="connsiteX68" fmla="*/ 1423987 w 2290762"/>
              <a:gd name="connsiteY68" fmla="*/ 1357312 h 1857375"/>
              <a:gd name="connsiteX69" fmla="*/ 1433512 w 2290762"/>
              <a:gd name="connsiteY69" fmla="*/ 1371600 h 1857375"/>
              <a:gd name="connsiteX70" fmla="*/ 1452562 w 2290762"/>
              <a:gd name="connsiteY70" fmla="*/ 1385887 h 1857375"/>
              <a:gd name="connsiteX71" fmla="*/ 1457325 w 2290762"/>
              <a:gd name="connsiteY71" fmla="*/ 1400175 h 1857375"/>
              <a:gd name="connsiteX72" fmla="*/ 1462087 w 2290762"/>
              <a:gd name="connsiteY72" fmla="*/ 1433512 h 1857375"/>
              <a:gd name="connsiteX73" fmla="*/ 1490662 w 2290762"/>
              <a:gd name="connsiteY73" fmla="*/ 1443037 h 1857375"/>
              <a:gd name="connsiteX74" fmla="*/ 1524000 w 2290762"/>
              <a:gd name="connsiteY74" fmla="*/ 1457325 h 1857375"/>
              <a:gd name="connsiteX75" fmla="*/ 1581150 w 2290762"/>
              <a:gd name="connsiteY75" fmla="*/ 1471612 h 1857375"/>
              <a:gd name="connsiteX76" fmla="*/ 1671637 w 2290762"/>
              <a:gd name="connsiteY76" fmla="*/ 1476375 h 1857375"/>
              <a:gd name="connsiteX77" fmla="*/ 1709737 w 2290762"/>
              <a:gd name="connsiteY77" fmla="*/ 1481137 h 1857375"/>
              <a:gd name="connsiteX78" fmla="*/ 1733550 w 2290762"/>
              <a:gd name="connsiteY78" fmla="*/ 1485900 h 1857375"/>
              <a:gd name="connsiteX79" fmla="*/ 1738312 w 2290762"/>
              <a:gd name="connsiteY79" fmla="*/ 1500187 h 1857375"/>
              <a:gd name="connsiteX80" fmla="*/ 1752600 w 2290762"/>
              <a:gd name="connsiteY80" fmla="*/ 1509712 h 1857375"/>
              <a:gd name="connsiteX81" fmla="*/ 1781175 w 2290762"/>
              <a:gd name="connsiteY81" fmla="*/ 1538287 h 1857375"/>
              <a:gd name="connsiteX82" fmla="*/ 1800225 w 2290762"/>
              <a:gd name="connsiteY82" fmla="*/ 1557337 h 1857375"/>
              <a:gd name="connsiteX83" fmla="*/ 1809750 w 2290762"/>
              <a:gd name="connsiteY83" fmla="*/ 1571625 h 1857375"/>
              <a:gd name="connsiteX84" fmla="*/ 1828800 w 2290762"/>
              <a:gd name="connsiteY84" fmla="*/ 1600200 h 1857375"/>
              <a:gd name="connsiteX85" fmla="*/ 1966912 w 2290762"/>
              <a:gd name="connsiteY85" fmla="*/ 1609725 h 1857375"/>
              <a:gd name="connsiteX86" fmla="*/ 2009775 w 2290762"/>
              <a:gd name="connsiteY86" fmla="*/ 1614487 h 1857375"/>
              <a:gd name="connsiteX87" fmla="*/ 2066925 w 2290762"/>
              <a:gd name="connsiteY87" fmla="*/ 1628775 h 1857375"/>
              <a:gd name="connsiteX88" fmla="*/ 2095500 w 2290762"/>
              <a:gd name="connsiteY88" fmla="*/ 1638300 h 1857375"/>
              <a:gd name="connsiteX89" fmla="*/ 2100262 w 2290762"/>
              <a:gd name="connsiteY89" fmla="*/ 1652587 h 1857375"/>
              <a:gd name="connsiteX90" fmla="*/ 2095500 w 2290762"/>
              <a:gd name="connsiteY90" fmla="*/ 1690687 h 1857375"/>
              <a:gd name="connsiteX91" fmla="*/ 2071687 w 2290762"/>
              <a:gd name="connsiteY91" fmla="*/ 1728787 h 1857375"/>
              <a:gd name="connsiteX92" fmla="*/ 2066925 w 2290762"/>
              <a:gd name="connsiteY92" fmla="*/ 1743075 h 1857375"/>
              <a:gd name="connsiteX93" fmla="*/ 2081212 w 2290762"/>
              <a:gd name="connsiteY93" fmla="*/ 1747837 h 1857375"/>
              <a:gd name="connsiteX94" fmla="*/ 2109787 w 2290762"/>
              <a:gd name="connsiteY94" fmla="*/ 1752600 h 1857375"/>
              <a:gd name="connsiteX95" fmla="*/ 2152650 w 2290762"/>
              <a:gd name="connsiteY95" fmla="*/ 1766887 h 1857375"/>
              <a:gd name="connsiteX96" fmla="*/ 2166937 w 2290762"/>
              <a:gd name="connsiteY96" fmla="*/ 1776412 h 1857375"/>
              <a:gd name="connsiteX97" fmla="*/ 2205037 w 2290762"/>
              <a:gd name="connsiteY97" fmla="*/ 1790700 h 1857375"/>
              <a:gd name="connsiteX98" fmla="*/ 2219325 w 2290762"/>
              <a:gd name="connsiteY98" fmla="*/ 1804987 h 1857375"/>
              <a:gd name="connsiteX99" fmla="*/ 2233612 w 2290762"/>
              <a:gd name="connsiteY99" fmla="*/ 1809750 h 1857375"/>
              <a:gd name="connsiteX100" fmla="*/ 2257425 w 2290762"/>
              <a:gd name="connsiteY100" fmla="*/ 1833562 h 1857375"/>
              <a:gd name="connsiteX101" fmla="*/ 2290762 w 2290762"/>
              <a:gd name="connsiteY101" fmla="*/ 1857375 h 1857375"/>
              <a:gd name="connsiteX0" fmla="*/ 0 w 2257425"/>
              <a:gd name="connsiteY0" fmla="*/ 0 h 1833562"/>
              <a:gd name="connsiteX1" fmla="*/ 0 w 2257425"/>
              <a:gd name="connsiteY1" fmla="*/ 0 h 1833562"/>
              <a:gd name="connsiteX2" fmla="*/ 42862 w 2257425"/>
              <a:gd name="connsiteY2" fmla="*/ 42862 h 1833562"/>
              <a:gd name="connsiteX3" fmla="*/ 61912 w 2257425"/>
              <a:gd name="connsiteY3" fmla="*/ 47625 h 1833562"/>
              <a:gd name="connsiteX4" fmla="*/ 90487 w 2257425"/>
              <a:gd name="connsiteY4" fmla="*/ 66675 h 1833562"/>
              <a:gd name="connsiteX5" fmla="*/ 104775 w 2257425"/>
              <a:gd name="connsiteY5" fmla="*/ 76200 h 1833562"/>
              <a:gd name="connsiteX6" fmla="*/ 138112 w 2257425"/>
              <a:gd name="connsiteY6" fmla="*/ 80962 h 1833562"/>
              <a:gd name="connsiteX7" fmla="*/ 157162 w 2257425"/>
              <a:gd name="connsiteY7" fmla="*/ 95250 h 1833562"/>
              <a:gd name="connsiteX8" fmla="*/ 214312 w 2257425"/>
              <a:gd name="connsiteY8" fmla="*/ 104775 h 1833562"/>
              <a:gd name="connsiteX9" fmla="*/ 223837 w 2257425"/>
              <a:gd name="connsiteY9" fmla="*/ 123825 h 1833562"/>
              <a:gd name="connsiteX10" fmla="*/ 242887 w 2257425"/>
              <a:gd name="connsiteY10" fmla="*/ 128587 h 1833562"/>
              <a:gd name="connsiteX11" fmla="*/ 257175 w 2257425"/>
              <a:gd name="connsiteY11" fmla="*/ 138112 h 1833562"/>
              <a:gd name="connsiteX12" fmla="*/ 261937 w 2257425"/>
              <a:gd name="connsiteY12" fmla="*/ 157162 h 1833562"/>
              <a:gd name="connsiteX13" fmla="*/ 266700 w 2257425"/>
              <a:gd name="connsiteY13" fmla="*/ 247650 h 1833562"/>
              <a:gd name="connsiteX14" fmla="*/ 285750 w 2257425"/>
              <a:gd name="connsiteY14" fmla="*/ 276225 h 1833562"/>
              <a:gd name="connsiteX15" fmla="*/ 304800 w 2257425"/>
              <a:gd name="connsiteY15" fmla="*/ 328612 h 1833562"/>
              <a:gd name="connsiteX16" fmla="*/ 319087 w 2257425"/>
              <a:gd name="connsiteY16" fmla="*/ 333375 h 1833562"/>
              <a:gd name="connsiteX17" fmla="*/ 323850 w 2257425"/>
              <a:gd name="connsiteY17" fmla="*/ 347662 h 1833562"/>
              <a:gd name="connsiteX18" fmla="*/ 338137 w 2257425"/>
              <a:gd name="connsiteY18" fmla="*/ 357187 h 1833562"/>
              <a:gd name="connsiteX19" fmla="*/ 357187 w 2257425"/>
              <a:gd name="connsiteY19" fmla="*/ 504825 h 1833562"/>
              <a:gd name="connsiteX20" fmla="*/ 419100 w 2257425"/>
              <a:gd name="connsiteY20" fmla="*/ 500062 h 1833562"/>
              <a:gd name="connsiteX21" fmla="*/ 447675 w 2257425"/>
              <a:gd name="connsiteY21" fmla="*/ 509587 h 1833562"/>
              <a:gd name="connsiteX22" fmla="*/ 457200 w 2257425"/>
              <a:gd name="connsiteY22" fmla="*/ 523875 h 1833562"/>
              <a:gd name="connsiteX23" fmla="*/ 514350 w 2257425"/>
              <a:gd name="connsiteY23" fmla="*/ 552450 h 1833562"/>
              <a:gd name="connsiteX24" fmla="*/ 581025 w 2257425"/>
              <a:gd name="connsiteY24" fmla="*/ 581025 h 1833562"/>
              <a:gd name="connsiteX25" fmla="*/ 600075 w 2257425"/>
              <a:gd name="connsiteY25" fmla="*/ 595312 h 1833562"/>
              <a:gd name="connsiteX26" fmla="*/ 623887 w 2257425"/>
              <a:gd name="connsiteY26" fmla="*/ 604837 h 1833562"/>
              <a:gd name="connsiteX27" fmla="*/ 633412 w 2257425"/>
              <a:gd name="connsiteY27" fmla="*/ 619125 h 1833562"/>
              <a:gd name="connsiteX28" fmla="*/ 614362 w 2257425"/>
              <a:gd name="connsiteY28" fmla="*/ 642937 h 1833562"/>
              <a:gd name="connsiteX29" fmla="*/ 604837 w 2257425"/>
              <a:gd name="connsiteY29" fmla="*/ 685800 h 1833562"/>
              <a:gd name="connsiteX30" fmla="*/ 623887 w 2257425"/>
              <a:gd name="connsiteY30" fmla="*/ 762000 h 1833562"/>
              <a:gd name="connsiteX31" fmla="*/ 623887 w 2257425"/>
              <a:gd name="connsiteY31" fmla="*/ 842962 h 1833562"/>
              <a:gd name="connsiteX32" fmla="*/ 609600 w 2257425"/>
              <a:gd name="connsiteY32" fmla="*/ 857250 h 1833562"/>
              <a:gd name="connsiteX33" fmla="*/ 604837 w 2257425"/>
              <a:gd name="connsiteY33" fmla="*/ 871537 h 1833562"/>
              <a:gd name="connsiteX34" fmla="*/ 623887 w 2257425"/>
              <a:gd name="connsiteY34" fmla="*/ 876300 h 1833562"/>
              <a:gd name="connsiteX35" fmla="*/ 638175 w 2257425"/>
              <a:gd name="connsiteY35" fmla="*/ 885825 h 1833562"/>
              <a:gd name="connsiteX36" fmla="*/ 657225 w 2257425"/>
              <a:gd name="connsiteY36" fmla="*/ 919162 h 1833562"/>
              <a:gd name="connsiteX37" fmla="*/ 661987 w 2257425"/>
              <a:gd name="connsiteY37" fmla="*/ 938212 h 1833562"/>
              <a:gd name="connsiteX38" fmla="*/ 647700 w 2257425"/>
              <a:gd name="connsiteY38" fmla="*/ 1009650 h 1833562"/>
              <a:gd name="connsiteX39" fmla="*/ 642937 w 2257425"/>
              <a:gd name="connsiteY39" fmla="*/ 1023937 h 1833562"/>
              <a:gd name="connsiteX40" fmla="*/ 652462 w 2257425"/>
              <a:gd name="connsiteY40" fmla="*/ 1062037 h 1833562"/>
              <a:gd name="connsiteX41" fmla="*/ 690562 w 2257425"/>
              <a:gd name="connsiteY41" fmla="*/ 1095375 h 1833562"/>
              <a:gd name="connsiteX42" fmla="*/ 738187 w 2257425"/>
              <a:gd name="connsiteY42" fmla="*/ 1114425 h 1833562"/>
              <a:gd name="connsiteX43" fmla="*/ 757237 w 2257425"/>
              <a:gd name="connsiteY43" fmla="*/ 1100137 h 1833562"/>
              <a:gd name="connsiteX44" fmla="*/ 762000 w 2257425"/>
              <a:gd name="connsiteY44" fmla="*/ 1085850 h 1833562"/>
              <a:gd name="connsiteX45" fmla="*/ 814387 w 2257425"/>
              <a:gd name="connsiteY45" fmla="*/ 1071562 h 1833562"/>
              <a:gd name="connsiteX46" fmla="*/ 885825 w 2257425"/>
              <a:gd name="connsiteY46" fmla="*/ 1081087 h 1833562"/>
              <a:gd name="connsiteX47" fmla="*/ 914400 w 2257425"/>
              <a:gd name="connsiteY47" fmla="*/ 1085850 h 1833562"/>
              <a:gd name="connsiteX48" fmla="*/ 928687 w 2257425"/>
              <a:gd name="connsiteY48" fmla="*/ 1100137 h 1833562"/>
              <a:gd name="connsiteX49" fmla="*/ 952500 w 2257425"/>
              <a:gd name="connsiteY49" fmla="*/ 1114425 h 1833562"/>
              <a:gd name="connsiteX50" fmla="*/ 981075 w 2257425"/>
              <a:gd name="connsiteY50" fmla="*/ 1138237 h 1833562"/>
              <a:gd name="connsiteX51" fmla="*/ 1152525 w 2257425"/>
              <a:gd name="connsiteY51" fmla="*/ 1109662 h 1833562"/>
              <a:gd name="connsiteX52" fmla="*/ 1162050 w 2257425"/>
              <a:gd name="connsiteY52" fmla="*/ 1095375 h 1833562"/>
              <a:gd name="connsiteX53" fmla="*/ 1166812 w 2257425"/>
              <a:gd name="connsiteY53" fmla="*/ 1081087 h 1833562"/>
              <a:gd name="connsiteX54" fmla="*/ 1171575 w 2257425"/>
              <a:gd name="connsiteY54" fmla="*/ 1014412 h 1833562"/>
              <a:gd name="connsiteX55" fmla="*/ 1185862 w 2257425"/>
              <a:gd name="connsiteY55" fmla="*/ 1004887 h 1833562"/>
              <a:gd name="connsiteX56" fmla="*/ 1223962 w 2257425"/>
              <a:gd name="connsiteY56" fmla="*/ 1023937 h 1833562"/>
              <a:gd name="connsiteX57" fmla="*/ 1228725 w 2257425"/>
              <a:gd name="connsiteY57" fmla="*/ 1038225 h 1833562"/>
              <a:gd name="connsiteX58" fmla="*/ 1271587 w 2257425"/>
              <a:gd name="connsiteY58" fmla="*/ 1071562 h 1833562"/>
              <a:gd name="connsiteX59" fmla="*/ 1285875 w 2257425"/>
              <a:gd name="connsiteY59" fmla="*/ 1085850 h 1833562"/>
              <a:gd name="connsiteX60" fmla="*/ 1328737 w 2257425"/>
              <a:gd name="connsiteY60" fmla="*/ 1119187 h 1833562"/>
              <a:gd name="connsiteX61" fmla="*/ 1323975 w 2257425"/>
              <a:gd name="connsiteY61" fmla="*/ 1223962 h 1833562"/>
              <a:gd name="connsiteX62" fmla="*/ 1300162 w 2257425"/>
              <a:gd name="connsiteY62" fmla="*/ 1266825 h 1833562"/>
              <a:gd name="connsiteX63" fmla="*/ 1295400 w 2257425"/>
              <a:gd name="connsiteY63" fmla="*/ 1295400 h 1833562"/>
              <a:gd name="connsiteX64" fmla="*/ 1304925 w 2257425"/>
              <a:gd name="connsiteY64" fmla="*/ 1314450 h 1833562"/>
              <a:gd name="connsiteX65" fmla="*/ 1314450 w 2257425"/>
              <a:gd name="connsiteY65" fmla="*/ 1328737 h 1833562"/>
              <a:gd name="connsiteX66" fmla="*/ 1357312 w 2257425"/>
              <a:gd name="connsiteY66" fmla="*/ 1338262 h 1833562"/>
              <a:gd name="connsiteX67" fmla="*/ 1376362 w 2257425"/>
              <a:gd name="connsiteY67" fmla="*/ 1347787 h 1833562"/>
              <a:gd name="connsiteX68" fmla="*/ 1423987 w 2257425"/>
              <a:gd name="connsiteY68" fmla="*/ 1357312 h 1833562"/>
              <a:gd name="connsiteX69" fmla="*/ 1433512 w 2257425"/>
              <a:gd name="connsiteY69" fmla="*/ 1371600 h 1833562"/>
              <a:gd name="connsiteX70" fmla="*/ 1452562 w 2257425"/>
              <a:gd name="connsiteY70" fmla="*/ 1385887 h 1833562"/>
              <a:gd name="connsiteX71" fmla="*/ 1457325 w 2257425"/>
              <a:gd name="connsiteY71" fmla="*/ 1400175 h 1833562"/>
              <a:gd name="connsiteX72" fmla="*/ 1462087 w 2257425"/>
              <a:gd name="connsiteY72" fmla="*/ 1433512 h 1833562"/>
              <a:gd name="connsiteX73" fmla="*/ 1490662 w 2257425"/>
              <a:gd name="connsiteY73" fmla="*/ 1443037 h 1833562"/>
              <a:gd name="connsiteX74" fmla="*/ 1524000 w 2257425"/>
              <a:gd name="connsiteY74" fmla="*/ 1457325 h 1833562"/>
              <a:gd name="connsiteX75" fmla="*/ 1581150 w 2257425"/>
              <a:gd name="connsiteY75" fmla="*/ 1471612 h 1833562"/>
              <a:gd name="connsiteX76" fmla="*/ 1671637 w 2257425"/>
              <a:gd name="connsiteY76" fmla="*/ 1476375 h 1833562"/>
              <a:gd name="connsiteX77" fmla="*/ 1709737 w 2257425"/>
              <a:gd name="connsiteY77" fmla="*/ 1481137 h 1833562"/>
              <a:gd name="connsiteX78" fmla="*/ 1733550 w 2257425"/>
              <a:gd name="connsiteY78" fmla="*/ 1485900 h 1833562"/>
              <a:gd name="connsiteX79" fmla="*/ 1738312 w 2257425"/>
              <a:gd name="connsiteY79" fmla="*/ 1500187 h 1833562"/>
              <a:gd name="connsiteX80" fmla="*/ 1752600 w 2257425"/>
              <a:gd name="connsiteY80" fmla="*/ 1509712 h 1833562"/>
              <a:gd name="connsiteX81" fmla="*/ 1781175 w 2257425"/>
              <a:gd name="connsiteY81" fmla="*/ 1538287 h 1833562"/>
              <a:gd name="connsiteX82" fmla="*/ 1800225 w 2257425"/>
              <a:gd name="connsiteY82" fmla="*/ 1557337 h 1833562"/>
              <a:gd name="connsiteX83" fmla="*/ 1809750 w 2257425"/>
              <a:gd name="connsiteY83" fmla="*/ 1571625 h 1833562"/>
              <a:gd name="connsiteX84" fmla="*/ 1828800 w 2257425"/>
              <a:gd name="connsiteY84" fmla="*/ 1600200 h 1833562"/>
              <a:gd name="connsiteX85" fmla="*/ 1966912 w 2257425"/>
              <a:gd name="connsiteY85" fmla="*/ 1609725 h 1833562"/>
              <a:gd name="connsiteX86" fmla="*/ 2009775 w 2257425"/>
              <a:gd name="connsiteY86" fmla="*/ 1614487 h 1833562"/>
              <a:gd name="connsiteX87" fmla="*/ 2066925 w 2257425"/>
              <a:gd name="connsiteY87" fmla="*/ 1628775 h 1833562"/>
              <a:gd name="connsiteX88" fmla="*/ 2095500 w 2257425"/>
              <a:gd name="connsiteY88" fmla="*/ 1638300 h 1833562"/>
              <a:gd name="connsiteX89" fmla="*/ 2100262 w 2257425"/>
              <a:gd name="connsiteY89" fmla="*/ 1652587 h 1833562"/>
              <a:gd name="connsiteX90" fmla="*/ 2095500 w 2257425"/>
              <a:gd name="connsiteY90" fmla="*/ 1690687 h 1833562"/>
              <a:gd name="connsiteX91" fmla="*/ 2071687 w 2257425"/>
              <a:gd name="connsiteY91" fmla="*/ 1728787 h 1833562"/>
              <a:gd name="connsiteX92" fmla="*/ 2066925 w 2257425"/>
              <a:gd name="connsiteY92" fmla="*/ 1743075 h 1833562"/>
              <a:gd name="connsiteX93" fmla="*/ 2081212 w 2257425"/>
              <a:gd name="connsiteY93" fmla="*/ 1747837 h 1833562"/>
              <a:gd name="connsiteX94" fmla="*/ 2109787 w 2257425"/>
              <a:gd name="connsiteY94" fmla="*/ 1752600 h 1833562"/>
              <a:gd name="connsiteX95" fmla="*/ 2152650 w 2257425"/>
              <a:gd name="connsiteY95" fmla="*/ 1766887 h 1833562"/>
              <a:gd name="connsiteX96" fmla="*/ 2166937 w 2257425"/>
              <a:gd name="connsiteY96" fmla="*/ 1776412 h 1833562"/>
              <a:gd name="connsiteX97" fmla="*/ 2205037 w 2257425"/>
              <a:gd name="connsiteY97" fmla="*/ 1790700 h 1833562"/>
              <a:gd name="connsiteX98" fmla="*/ 2219325 w 2257425"/>
              <a:gd name="connsiteY98" fmla="*/ 1804987 h 1833562"/>
              <a:gd name="connsiteX99" fmla="*/ 2233612 w 2257425"/>
              <a:gd name="connsiteY99" fmla="*/ 1809750 h 1833562"/>
              <a:gd name="connsiteX100" fmla="*/ 2257425 w 2257425"/>
              <a:gd name="connsiteY100" fmla="*/ 1833562 h 1833562"/>
              <a:gd name="connsiteX0" fmla="*/ 0 w 2252662"/>
              <a:gd name="connsiteY0" fmla="*/ 0 h 1828800"/>
              <a:gd name="connsiteX1" fmla="*/ 0 w 2252662"/>
              <a:gd name="connsiteY1" fmla="*/ 0 h 1828800"/>
              <a:gd name="connsiteX2" fmla="*/ 42862 w 2252662"/>
              <a:gd name="connsiteY2" fmla="*/ 42862 h 1828800"/>
              <a:gd name="connsiteX3" fmla="*/ 61912 w 2252662"/>
              <a:gd name="connsiteY3" fmla="*/ 47625 h 1828800"/>
              <a:gd name="connsiteX4" fmla="*/ 90487 w 2252662"/>
              <a:gd name="connsiteY4" fmla="*/ 66675 h 1828800"/>
              <a:gd name="connsiteX5" fmla="*/ 104775 w 2252662"/>
              <a:gd name="connsiteY5" fmla="*/ 76200 h 1828800"/>
              <a:gd name="connsiteX6" fmla="*/ 138112 w 2252662"/>
              <a:gd name="connsiteY6" fmla="*/ 80962 h 1828800"/>
              <a:gd name="connsiteX7" fmla="*/ 157162 w 2252662"/>
              <a:gd name="connsiteY7" fmla="*/ 95250 h 1828800"/>
              <a:gd name="connsiteX8" fmla="*/ 214312 w 2252662"/>
              <a:gd name="connsiteY8" fmla="*/ 104775 h 1828800"/>
              <a:gd name="connsiteX9" fmla="*/ 223837 w 2252662"/>
              <a:gd name="connsiteY9" fmla="*/ 123825 h 1828800"/>
              <a:gd name="connsiteX10" fmla="*/ 242887 w 2252662"/>
              <a:gd name="connsiteY10" fmla="*/ 128587 h 1828800"/>
              <a:gd name="connsiteX11" fmla="*/ 257175 w 2252662"/>
              <a:gd name="connsiteY11" fmla="*/ 138112 h 1828800"/>
              <a:gd name="connsiteX12" fmla="*/ 261937 w 2252662"/>
              <a:gd name="connsiteY12" fmla="*/ 157162 h 1828800"/>
              <a:gd name="connsiteX13" fmla="*/ 266700 w 2252662"/>
              <a:gd name="connsiteY13" fmla="*/ 247650 h 1828800"/>
              <a:gd name="connsiteX14" fmla="*/ 285750 w 2252662"/>
              <a:gd name="connsiteY14" fmla="*/ 276225 h 1828800"/>
              <a:gd name="connsiteX15" fmla="*/ 304800 w 2252662"/>
              <a:gd name="connsiteY15" fmla="*/ 328612 h 1828800"/>
              <a:gd name="connsiteX16" fmla="*/ 319087 w 2252662"/>
              <a:gd name="connsiteY16" fmla="*/ 333375 h 1828800"/>
              <a:gd name="connsiteX17" fmla="*/ 323850 w 2252662"/>
              <a:gd name="connsiteY17" fmla="*/ 347662 h 1828800"/>
              <a:gd name="connsiteX18" fmla="*/ 338137 w 2252662"/>
              <a:gd name="connsiteY18" fmla="*/ 357187 h 1828800"/>
              <a:gd name="connsiteX19" fmla="*/ 357187 w 2252662"/>
              <a:gd name="connsiteY19" fmla="*/ 504825 h 1828800"/>
              <a:gd name="connsiteX20" fmla="*/ 419100 w 2252662"/>
              <a:gd name="connsiteY20" fmla="*/ 500062 h 1828800"/>
              <a:gd name="connsiteX21" fmla="*/ 447675 w 2252662"/>
              <a:gd name="connsiteY21" fmla="*/ 509587 h 1828800"/>
              <a:gd name="connsiteX22" fmla="*/ 457200 w 2252662"/>
              <a:gd name="connsiteY22" fmla="*/ 523875 h 1828800"/>
              <a:gd name="connsiteX23" fmla="*/ 514350 w 2252662"/>
              <a:gd name="connsiteY23" fmla="*/ 552450 h 1828800"/>
              <a:gd name="connsiteX24" fmla="*/ 581025 w 2252662"/>
              <a:gd name="connsiteY24" fmla="*/ 581025 h 1828800"/>
              <a:gd name="connsiteX25" fmla="*/ 600075 w 2252662"/>
              <a:gd name="connsiteY25" fmla="*/ 595312 h 1828800"/>
              <a:gd name="connsiteX26" fmla="*/ 623887 w 2252662"/>
              <a:gd name="connsiteY26" fmla="*/ 604837 h 1828800"/>
              <a:gd name="connsiteX27" fmla="*/ 633412 w 2252662"/>
              <a:gd name="connsiteY27" fmla="*/ 619125 h 1828800"/>
              <a:gd name="connsiteX28" fmla="*/ 614362 w 2252662"/>
              <a:gd name="connsiteY28" fmla="*/ 642937 h 1828800"/>
              <a:gd name="connsiteX29" fmla="*/ 604837 w 2252662"/>
              <a:gd name="connsiteY29" fmla="*/ 685800 h 1828800"/>
              <a:gd name="connsiteX30" fmla="*/ 623887 w 2252662"/>
              <a:gd name="connsiteY30" fmla="*/ 762000 h 1828800"/>
              <a:gd name="connsiteX31" fmla="*/ 623887 w 2252662"/>
              <a:gd name="connsiteY31" fmla="*/ 842962 h 1828800"/>
              <a:gd name="connsiteX32" fmla="*/ 609600 w 2252662"/>
              <a:gd name="connsiteY32" fmla="*/ 857250 h 1828800"/>
              <a:gd name="connsiteX33" fmla="*/ 604837 w 2252662"/>
              <a:gd name="connsiteY33" fmla="*/ 871537 h 1828800"/>
              <a:gd name="connsiteX34" fmla="*/ 623887 w 2252662"/>
              <a:gd name="connsiteY34" fmla="*/ 876300 h 1828800"/>
              <a:gd name="connsiteX35" fmla="*/ 638175 w 2252662"/>
              <a:gd name="connsiteY35" fmla="*/ 885825 h 1828800"/>
              <a:gd name="connsiteX36" fmla="*/ 657225 w 2252662"/>
              <a:gd name="connsiteY36" fmla="*/ 919162 h 1828800"/>
              <a:gd name="connsiteX37" fmla="*/ 661987 w 2252662"/>
              <a:gd name="connsiteY37" fmla="*/ 938212 h 1828800"/>
              <a:gd name="connsiteX38" fmla="*/ 647700 w 2252662"/>
              <a:gd name="connsiteY38" fmla="*/ 1009650 h 1828800"/>
              <a:gd name="connsiteX39" fmla="*/ 642937 w 2252662"/>
              <a:gd name="connsiteY39" fmla="*/ 1023937 h 1828800"/>
              <a:gd name="connsiteX40" fmla="*/ 652462 w 2252662"/>
              <a:gd name="connsiteY40" fmla="*/ 1062037 h 1828800"/>
              <a:gd name="connsiteX41" fmla="*/ 690562 w 2252662"/>
              <a:gd name="connsiteY41" fmla="*/ 1095375 h 1828800"/>
              <a:gd name="connsiteX42" fmla="*/ 738187 w 2252662"/>
              <a:gd name="connsiteY42" fmla="*/ 1114425 h 1828800"/>
              <a:gd name="connsiteX43" fmla="*/ 757237 w 2252662"/>
              <a:gd name="connsiteY43" fmla="*/ 1100137 h 1828800"/>
              <a:gd name="connsiteX44" fmla="*/ 762000 w 2252662"/>
              <a:gd name="connsiteY44" fmla="*/ 1085850 h 1828800"/>
              <a:gd name="connsiteX45" fmla="*/ 814387 w 2252662"/>
              <a:gd name="connsiteY45" fmla="*/ 1071562 h 1828800"/>
              <a:gd name="connsiteX46" fmla="*/ 885825 w 2252662"/>
              <a:gd name="connsiteY46" fmla="*/ 1081087 h 1828800"/>
              <a:gd name="connsiteX47" fmla="*/ 914400 w 2252662"/>
              <a:gd name="connsiteY47" fmla="*/ 1085850 h 1828800"/>
              <a:gd name="connsiteX48" fmla="*/ 928687 w 2252662"/>
              <a:gd name="connsiteY48" fmla="*/ 1100137 h 1828800"/>
              <a:gd name="connsiteX49" fmla="*/ 952500 w 2252662"/>
              <a:gd name="connsiteY49" fmla="*/ 1114425 h 1828800"/>
              <a:gd name="connsiteX50" fmla="*/ 981075 w 2252662"/>
              <a:gd name="connsiteY50" fmla="*/ 1138237 h 1828800"/>
              <a:gd name="connsiteX51" fmla="*/ 1152525 w 2252662"/>
              <a:gd name="connsiteY51" fmla="*/ 1109662 h 1828800"/>
              <a:gd name="connsiteX52" fmla="*/ 1162050 w 2252662"/>
              <a:gd name="connsiteY52" fmla="*/ 1095375 h 1828800"/>
              <a:gd name="connsiteX53" fmla="*/ 1166812 w 2252662"/>
              <a:gd name="connsiteY53" fmla="*/ 1081087 h 1828800"/>
              <a:gd name="connsiteX54" fmla="*/ 1171575 w 2252662"/>
              <a:gd name="connsiteY54" fmla="*/ 1014412 h 1828800"/>
              <a:gd name="connsiteX55" fmla="*/ 1185862 w 2252662"/>
              <a:gd name="connsiteY55" fmla="*/ 1004887 h 1828800"/>
              <a:gd name="connsiteX56" fmla="*/ 1223962 w 2252662"/>
              <a:gd name="connsiteY56" fmla="*/ 1023937 h 1828800"/>
              <a:gd name="connsiteX57" fmla="*/ 1228725 w 2252662"/>
              <a:gd name="connsiteY57" fmla="*/ 1038225 h 1828800"/>
              <a:gd name="connsiteX58" fmla="*/ 1271587 w 2252662"/>
              <a:gd name="connsiteY58" fmla="*/ 1071562 h 1828800"/>
              <a:gd name="connsiteX59" fmla="*/ 1285875 w 2252662"/>
              <a:gd name="connsiteY59" fmla="*/ 1085850 h 1828800"/>
              <a:gd name="connsiteX60" fmla="*/ 1328737 w 2252662"/>
              <a:gd name="connsiteY60" fmla="*/ 1119187 h 1828800"/>
              <a:gd name="connsiteX61" fmla="*/ 1323975 w 2252662"/>
              <a:gd name="connsiteY61" fmla="*/ 1223962 h 1828800"/>
              <a:gd name="connsiteX62" fmla="*/ 1300162 w 2252662"/>
              <a:gd name="connsiteY62" fmla="*/ 1266825 h 1828800"/>
              <a:gd name="connsiteX63" fmla="*/ 1295400 w 2252662"/>
              <a:gd name="connsiteY63" fmla="*/ 1295400 h 1828800"/>
              <a:gd name="connsiteX64" fmla="*/ 1304925 w 2252662"/>
              <a:gd name="connsiteY64" fmla="*/ 1314450 h 1828800"/>
              <a:gd name="connsiteX65" fmla="*/ 1314450 w 2252662"/>
              <a:gd name="connsiteY65" fmla="*/ 1328737 h 1828800"/>
              <a:gd name="connsiteX66" fmla="*/ 1357312 w 2252662"/>
              <a:gd name="connsiteY66" fmla="*/ 1338262 h 1828800"/>
              <a:gd name="connsiteX67" fmla="*/ 1376362 w 2252662"/>
              <a:gd name="connsiteY67" fmla="*/ 1347787 h 1828800"/>
              <a:gd name="connsiteX68" fmla="*/ 1423987 w 2252662"/>
              <a:gd name="connsiteY68" fmla="*/ 1357312 h 1828800"/>
              <a:gd name="connsiteX69" fmla="*/ 1433512 w 2252662"/>
              <a:gd name="connsiteY69" fmla="*/ 1371600 h 1828800"/>
              <a:gd name="connsiteX70" fmla="*/ 1452562 w 2252662"/>
              <a:gd name="connsiteY70" fmla="*/ 1385887 h 1828800"/>
              <a:gd name="connsiteX71" fmla="*/ 1457325 w 2252662"/>
              <a:gd name="connsiteY71" fmla="*/ 1400175 h 1828800"/>
              <a:gd name="connsiteX72" fmla="*/ 1462087 w 2252662"/>
              <a:gd name="connsiteY72" fmla="*/ 1433512 h 1828800"/>
              <a:gd name="connsiteX73" fmla="*/ 1490662 w 2252662"/>
              <a:gd name="connsiteY73" fmla="*/ 1443037 h 1828800"/>
              <a:gd name="connsiteX74" fmla="*/ 1524000 w 2252662"/>
              <a:gd name="connsiteY74" fmla="*/ 1457325 h 1828800"/>
              <a:gd name="connsiteX75" fmla="*/ 1581150 w 2252662"/>
              <a:gd name="connsiteY75" fmla="*/ 1471612 h 1828800"/>
              <a:gd name="connsiteX76" fmla="*/ 1671637 w 2252662"/>
              <a:gd name="connsiteY76" fmla="*/ 1476375 h 1828800"/>
              <a:gd name="connsiteX77" fmla="*/ 1709737 w 2252662"/>
              <a:gd name="connsiteY77" fmla="*/ 1481137 h 1828800"/>
              <a:gd name="connsiteX78" fmla="*/ 1733550 w 2252662"/>
              <a:gd name="connsiteY78" fmla="*/ 1485900 h 1828800"/>
              <a:gd name="connsiteX79" fmla="*/ 1738312 w 2252662"/>
              <a:gd name="connsiteY79" fmla="*/ 1500187 h 1828800"/>
              <a:gd name="connsiteX80" fmla="*/ 1752600 w 2252662"/>
              <a:gd name="connsiteY80" fmla="*/ 1509712 h 1828800"/>
              <a:gd name="connsiteX81" fmla="*/ 1781175 w 2252662"/>
              <a:gd name="connsiteY81" fmla="*/ 1538287 h 1828800"/>
              <a:gd name="connsiteX82" fmla="*/ 1800225 w 2252662"/>
              <a:gd name="connsiteY82" fmla="*/ 1557337 h 1828800"/>
              <a:gd name="connsiteX83" fmla="*/ 1809750 w 2252662"/>
              <a:gd name="connsiteY83" fmla="*/ 1571625 h 1828800"/>
              <a:gd name="connsiteX84" fmla="*/ 1828800 w 2252662"/>
              <a:gd name="connsiteY84" fmla="*/ 1600200 h 1828800"/>
              <a:gd name="connsiteX85" fmla="*/ 1966912 w 2252662"/>
              <a:gd name="connsiteY85" fmla="*/ 1609725 h 1828800"/>
              <a:gd name="connsiteX86" fmla="*/ 2009775 w 2252662"/>
              <a:gd name="connsiteY86" fmla="*/ 1614487 h 1828800"/>
              <a:gd name="connsiteX87" fmla="*/ 2066925 w 2252662"/>
              <a:gd name="connsiteY87" fmla="*/ 1628775 h 1828800"/>
              <a:gd name="connsiteX88" fmla="*/ 2095500 w 2252662"/>
              <a:gd name="connsiteY88" fmla="*/ 1638300 h 1828800"/>
              <a:gd name="connsiteX89" fmla="*/ 2100262 w 2252662"/>
              <a:gd name="connsiteY89" fmla="*/ 1652587 h 1828800"/>
              <a:gd name="connsiteX90" fmla="*/ 2095500 w 2252662"/>
              <a:gd name="connsiteY90" fmla="*/ 1690687 h 1828800"/>
              <a:gd name="connsiteX91" fmla="*/ 2071687 w 2252662"/>
              <a:gd name="connsiteY91" fmla="*/ 1728787 h 1828800"/>
              <a:gd name="connsiteX92" fmla="*/ 2066925 w 2252662"/>
              <a:gd name="connsiteY92" fmla="*/ 1743075 h 1828800"/>
              <a:gd name="connsiteX93" fmla="*/ 2081212 w 2252662"/>
              <a:gd name="connsiteY93" fmla="*/ 1747837 h 1828800"/>
              <a:gd name="connsiteX94" fmla="*/ 2109787 w 2252662"/>
              <a:gd name="connsiteY94" fmla="*/ 1752600 h 1828800"/>
              <a:gd name="connsiteX95" fmla="*/ 2152650 w 2252662"/>
              <a:gd name="connsiteY95" fmla="*/ 1766887 h 1828800"/>
              <a:gd name="connsiteX96" fmla="*/ 2166937 w 2252662"/>
              <a:gd name="connsiteY96" fmla="*/ 1776412 h 1828800"/>
              <a:gd name="connsiteX97" fmla="*/ 2205037 w 2252662"/>
              <a:gd name="connsiteY97" fmla="*/ 1790700 h 1828800"/>
              <a:gd name="connsiteX98" fmla="*/ 2219325 w 2252662"/>
              <a:gd name="connsiteY98" fmla="*/ 1804987 h 1828800"/>
              <a:gd name="connsiteX99" fmla="*/ 2233612 w 2252662"/>
              <a:gd name="connsiteY99" fmla="*/ 1809750 h 1828800"/>
              <a:gd name="connsiteX100" fmla="*/ 2252662 w 2252662"/>
              <a:gd name="connsiteY100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52662" h="1828800">
                <a:moveTo>
                  <a:pt x="0" y="0"/>
                </a:moveTo>
                <a:lnTo>
                  <a:pt x="0" y="0"/>
                </a:lnTo>
                <a:cubicBezTo>
                  <a:pt x="10469" y="12213"/>
                  <a:pt x="24935" y="35179"/>
                  <a:pt x="42862" y="42862"/>
                </a:cubicBezTo>
                <a:cubicBezTo>
                  <a:pt x="48878" y="45440"/>
                  <a:pt x="55562" y="46037"/>
                  <a:pt x="61912" y="47625"/>
                </a:cubicBezTo>
                <a:lnTo>
                  <a:pt x="90487" y="66675"/>
                </a:lnTo>
                <a:cubicBezTo>
                  <a:pt x="95250" y="69850"/>
                  <a:pt x="99109" y="75391"/>
                  <a:pt x="104775" y="76200"/>
                </a:cubicBezTo>
                <a:lnTo>
                  <a:pt x="138112" y="80962"/>
                </a:lnTo>
                <a:cubicBezTo>
                  <a:pt x="144462" y="85725"/>
                  <a:pt x="150270" y="91312"/>
                  <a:pt x="157162" y="95250"/>
                </a:cubicBezTo>
                <a:cubicBezTo>
                  <a:pt x="170640" y="102952"/>
                  <a:pt x="207830" y="104055"/>
                  <a:pt x="214312" y="104775"/>
                </a:cubicBezTo>
                <a:cubicBezTo>
                  <a:pt x="217487" y="111125"/>
                  <a:pt x="218383" y="119280"/>
                  <a:pt x="223837" y="123825"/>
                </a:cubicBezTo>
                <a:cubicBezTo>
                  <a:pt x="228865" y="128015"/>
                  <a:pt x="236871" y="126009"/>
                  <a:pt x="242887" y="128587"/>
                </a:cubicBezTo>
                <a:cubicBezTo>
                  <a:pt x="248148" y="130842"/>
                  <a:pt x="252412" y="134937"/>
                  <a:pt x="257175" y="138112"/>
                </a:cubicBezTo>
                <a:cubicBezTo>
                  <a:pt x="258762" y="144462"/>
                  <a:pt x="261370" y="150641"/>
                  <a:pt x="261937" y="157162"/>
                </a:cubicBezTo>
                <a:cubicBezTo>
                  <a:pt x="264554" y="187253"/>
                  <a:pt x="260776" y="218032"/>
                  <a:pt x="266700" y="247650"/>
                </a:cubicBezTo>
                <a:cubicBezTo>
                  <a:pt x="268945" y="258875"/>
                  <a:pt x="285750" y="276225"/>
                  <a:pt x="285750" y="276225"/>
                </a:cubicBezTo>
                <a:cubicBezTo>
                  <a:pt x="286737" y="279185"/>
                  <a:pt x="301118" y="324193"/>
                  <a:pt x="304800" y="328612"/>
                </a:cubicBezTo>
                <a:cubicBezTo>
                  <a:pt x="308014" y="332469"/>
                  <a:pt x="314325" y="331787"/>
                  <a:pt x="319087" y="333375"/>
                </a:cubicBezTo>
                <a:cubicBezTo>
                  <a:pt x="320675" y="338137"/>
                  <a:pt x="320714" y="343742"/>
                  <a:pt x="323850" y="347662"/>
                </a:cubicBezTo>
                <a:cubicBezTo>
                  <a:pt x="327426" y="352131"/>
                  <a:pt x="337196" y="351541"/>
                  <a:pt x="338137" y="357187"/>
                </a:cubicBezTo>
                <a:cubicBezTo>
                  <a:pt x="365728" y="522734"/>
                  <a:pt x="320675" y="450056"/>
                  <a:pt x="357187" y="504825"/>
                </a:cubicBezTo>
                <a:cubicBezTo>
                  <a:pt x="394892" y="495399"/>
                  <a:pt x="387550" y="491458"/>
                  <a:pt x="419100" y="500062"/>
                </a:cubicBezTo>
                <a:cubicBezTo>
                  <a:pt x="428786" y="502704"/>
                  <a:pt x="447675" y="509587"/>
                  <a:pt x="447675" y="509587"/>
                </a:cubicBezTo>
                <a:cubicBezTo>
                  <a:pt x="450850" y="514350"/>
                  <a:pt x="453153" y="519827"/>
                  <a:pt x="457200" y="523875"/>
                </a:cubicBezTo>
                <a:cubicBezTo>
                  <a:pt x="468119" y="534794"/>
                  <a:pt x="510994" y="550958"/>
                  <a:pt x="514350" y="552450"/>
                </a:cubicBezTo>
                <a:cubicBezTo>
                  <a:pt x="546083" y="584183"/>
                  <a:pt x="509649" y="552475"/>
                  <a:pt x="581025" y="581025"/>
                </a:cubicBezTo>
                <a:cubicBezTo>
                  <a:pt x="588395" y="583973"/>
                  <a:pt x="593136" y="591457"/>
                  <a:pt x="600075" y="595312"/>
                </a:cubicBezTo>
                <a:cubicBezTo>
                  <a:pt x="607548" y="599464"/>
                  <a:pt x="615950" y="601662"/>
                  <a:pt x="623887" y="604837"/>
                </a:cubicBezTo>
                <a:cubicBezTo>
                  <a:pt x="627062" y="609600"/>
                  <a:pt x="632471" y="613479"/>
                  <a:pt x="633412" y="619125"/>
                </a:cubicBezTo>
                <a:cubicBezTo>
                  <a:pt x="635713" y="632927"/>
                  <a:pt x="622710" y="637372"/>
                  <a:pt x="614362" y="642937"/>
                </a:cubicBezTo>
                <a:cubicBezTo>
                  <a:pt x="612902" y="648778"/>
                  <a:pt x="604372" y="681617"/>
                  <a:pt x="604837" y="685800"/>
                </a:cubicBezTo>
                <a:cubicBezTo>
                  <a:pt x="608262" y="716622"/>
                  <a:pt x="615271" y="736148"/>
                  <a:pt x="623887" y="762000"/>
                </a:cubicBezTo>
                <a:cubicBezTo>
                  <a:pt x="627434" y="790373"/>
                  <a:pt x="633432" y="814326"/>
                  <a:pt x="623887" y="842962"/>
                </a:cubicBezTo>
                <a:cubicBezTo>
                  <a:pt x="621757" y="849352"/>
                  <a:pt x="614362" y="852487"/>
                  <a:pt x="609600" y="857250"/>
                </a:cubicBezTo>
                <a:cubicBezTo>
                  <a:pt x="608012" y="862012"/>
                  <a:pt x="601825" y="867521"/>
                  <a:pt x="604837" y="871537"/>
                </a:cubicBezTo>
                <a:cubicBezTo>
                  <a:pt x="608764" y="876773"/>
                  <a:pt x="617871" y="873722"/>
                  <a:pt x="623887" y="876300"/>
                </a:cubicBezTo>
                <a:cubicBezTo>
                  <a:pt x="629148" y="878555"/>
                  <a:pt x="633412" y="882650"/>
                  <a:pt x="638175" y="885825"/>
                </a:cubicBezTo>
                <a:cubicBezTo>
                  <a:pt x="646071" y="897668"/>
                  <a:pt x="652046" y="905351"/>
                  <a:pt x="657225" y="919162"/>
                </a:cubicBezTo>
                <a:cubicBezTo>
                  <a:pt x="659523" y="925291"/>
                  <a:pt x="660400" y="931862"/>
                  <a:pt x="661987" y="938212"/>
                </a:cubicBezTo>
                <a:cubicBezTo>
                  <a:pt x="657443" y="963205"/>
                  <a:pt x="654498" y="985858"/>
                  <a:pt x="647700" y="1009650"/>
                </a:cubicBezTo>
                <a:cubicBezTo>
                  <a:pt x="646321" y="1014477"/>
                  <a:pt x="644525" y="1019175"/>
                  <a:pt x="642937" y="1023937"/>
                </a:cubicBezTo>
                <a:cubicBezTo>
                  <a:pt x="646112" y="1036637"/>
                  <a:pt x="647427" y="1049953"/>
                  <a:pt x="652462" y="1062037"/>
                </a:cubicBezTo>
                <a:cubicBezTo>
                  <a:pt x="659782" y="1079605"/>
                  <a:pt x="674546" y="1087367"/>
                  <a:pt x="690562" y="1095375"/>
                </a:cubicBezTo>
                <a:cubicBezTo>
                  <a:pt x="712240" y="1106214"/>
                  <a:pt x="719188" y="1108091"/>
                  <a:pt x="738187" y="1114425"/>
                </a:cubicBezTo>
                <a:cubicBezTo>
                  <a:pt x="744537" y="1109662"/>
                  <a:pt x="752155" y="1106235"/>
                  <a:pt x="757237" y="1100137"/>
                </a:cubicBezTo>
                <a:cubicBezTo>
                  <a:pt x="760451" y="1096281"/>
                  <a:pt x="758450" y="1089400"/>
                  <a:pt x="762000" y="1085850"/>
                </a:cubicBezTo>
                <a:cubicBezTo>
                  <a:pt x="774121" y="1073729"/>
                  <a:pt x="800852" y="1073496"/>
                  <a:pt x="814387" y="1071562"/>
                </a:cubicBezTo>
                <a:lnTo>
                  <a:pt x="885825" y="1081087"/>
                </a:lnTo>
                <a:cubicBezTo>
                  <a:pt x="895384" y="1082453"/>
                  <a:pt x="905576" y="1081928"/>
                  <a:pt x="914400" y="1085850"/>
                </a:cubicBezTo>
                <a:cubicBezTo>
                  <a:pt x="920554" y="1088585"/>
                  <a:pt x="923299" y="1096096"/>
                  <a:pt x="928687" y="1100137"/>
                </a:cubicBezTo>
                <a:cubicBezTo>
                  <a:pt x="936092" y="1105691"/>
                  <a:pt x="945095" y="1108871"/>
                  <a:pt x="952500" y="1114425"/>
                </a:cubicBezTo>
                <a:cubicBezTo>
                  <a:pt x="1025822" y="1169417"/>
                  <a:pt x="914450" y="1093822"/>
                  <a:pt x="981075" y="1138237"/>
                </a:cubicBezTo>
                <a:cubicBezTo>
                  <a:pt x="1072445" y="1129931"/>
                  <a:pt x="1110324" y="1160302"/>
                  <a:pt x="1152525" y="1109662"/>
                </a:cubicBezTo>
                <a:cubicBezTo>
                  <a:pt x="1156189" y="1105265"/>
                  <a:pt x="1158875" y="1100137"/>
                  <a:pt x="1162050" y="1095375"/>
                </a:cubicBezTo>
                <a:cubicBezTo>
                  <a:pt x="1163637" y="1090612"/>
                  <a:pt x="1166225" y="1086073"/>
                  <a:pt x="1166812" y="1081087"/>
                </a:cubicBezTo>
                <a:cubicBezTo>
                  <a:pt x="1169415" y="1058958"/>
                  <a:pt x="1166171" y="1036028"/>
                  <a:pt x="1171575" y="1014412"/>
                </a:cubicBezTo>
                <a:cubicBezTo>
                  <a:pt x="1172963" y="1008859"/>
                  <a:pt x="1181100" y="1008062"/>
                  <a:pt x="1185862" y="1004887"/>
                </a:cubicBezTo>
                <a:cubicBezTo>
                  <a:pt x="1203125" y="1009203"/>
                  <a:pt x="1211180" y="1008599"/>
                  <a:pt x="1223962" y="1023937"/>
                </a:cubicBezTo>
                <a:cubicBezTo>
                  <a:pt x="1227176" y="1027794"/>
                  <a:pt x="1225175" y="1034675"/>
                  <a:pt x="1228725" y="1038225"/>
                </a:cubicBezTo>
                <a:cubicBezTo>
                  <a:pt x="1241524" y="1051024"/>
                  <a:pt x="1257682" y="1059975"/>
                  <a:pt x="1271587" y="1071562"/>
                </a:cubicBezTo>
                <a:cubicBezTo>
                  <a:pt x="1276761" y="1075874"/>
                  <a:pt x="1280487" y="1081809"/>
                  <a:pt x="1285875" y="1085850"/>
                </a:cubicBezTo>
                <a:cubicBezTo>
                  <a:pt x="1336296" y="1123666"/>
                  <a:pt x="1284797" y="1075247"/>
                  <a:pt x="1328737" y="1119187"/>
                </a:cubicBezTo>
                <a:cubicBezTo>
                  <a:pt x="1337841" y="1164701"/>
                  <a:pt x="1337766" y="1151560"/>
                  <a:pt x="1323975" y="1223962"/>
                </a:cubicBezTo>
                <a:cubicBezTo>
                  <a:pt x="1322704" y="1230636"/>
                  <a:pt x="1301943" y="1263857"/>
                  <a:pt x="1300162" y="1266825"/>
                </a:cubicBezTo>
                <a:cubicBezTo>
                  <a:pt x="1298575" y="1276350"/>
                  <a:pt x="1294439" y="1285792"/>
                  <a:pt x="1295400" y="1295400"/>
                </a:cubicBezTo>
                <a:cubicBezTo>
                  <a:pt x="1296107" y="1302464"/>
                  <a:pt x="1301403" y="1308286"/>
                  <a:pt x="1304925" y="1314450"/>
                </a:cubicBezTo>
                <a:cubicBezTo>
                  <a:pt x="1307765" y="1319420"/>
                  <a:pt x="1309688" y="1325562"/>
                  <a:pt x="1314450" y="1328737"/>
                </a:cubicBezTo>
                <a:cubicBezTo>
                  <a:pt x="1317335" y="1330660"/>
                  <a:pt x="1356784" y="1338156"/>
                  <a:pt x="1357312" y="1338262"/>
                </a:cubicBezTo>
                <a:cubicBezTo>
                  <a:pt x="1363662" y="1341437"/>
                  <a:pt x="1369715" y="1345294"/>
                  <a:pt x="1376362" y="1347787"/>
                </a:cubicBezTo>
                <a:cubicBezTo>
                  <a:pt x="1387733" y="1352051"/>
                  <a:pt x="1414104" y="1355665"/>
                  <a:pt x="1423987" y="1357312"/>
                </a:cubicBezTo>
                <a:cubicBezTo>
                  <a:pt x="1427162" y="1362075"/>
                  <a:pt x="1429465" y="1367553"/>
                  <a:pt x="1433512" y="1371600"/>
                </a:cubicBezTo>
                <a:cubicBezTo>
                  <a:pt x="1439125" y="1377213"/>
                  <a:pt x="1447481" y="1379789"/>
                  <a:pt x="1452562" y="1385887"/>
                </a:cubicBezTo>
                <a:cubicBezTo>
                  <a:pt x="1455776" y="1389744"/>
                  <a:pt x="1455737" y="1395412"/>
                  <a:pt x="1457325" y="1400175"/>
                </a:cubicBezTo>
                <a:cubicBezTo>
                  <a:pt x="1458912" y="1411287"/>
                  <a:pt x="1455195" y="1424651"/>
                  <a:pt x="1462087" y="1433512"/>
                </a:cubicBezTo>
                <a:cubicBezTo>
                  <a:pt x="1468251" y="1441437"/>
                  <a:pt x="1490662" y="1443037"/>
                  <a:pt x="1490662" y="1443037"/>
                </a:cubicBezTo>
                <a:cubicBezTo>
                  <a:pt x="1511637" y="1457020"/>
                  <a:pt x="1497978" y="1450228"/>
                  <a:pt x="1524000" y="1457325"/>
                </a:cubicBezTo>
                <a:cubicBezTo>
                  <a:pt x="1537037" y="1460881"/>
                  <a:pt x="1565674" y="1470322"/>
                  <a:pt x="1581150" y="1471612"/>
                </a:cubicBezTo>
                <a:cubicBezTo>
                  <a:pt x="1611250" y="1474120"/>
                  <a:pt x="1641475" y="1474787"/>
                  <a:pt x="1671637" y="1476375"/>
                </a:cubicBezTo>
                <a:cubicBezTo>
                  <a:pt x="1684337" y="1477962"/>
                  <a:pt x="1697087" y="1479191"/>
                  <a:pt x="1709737" y="1481137"/>
                </a:cubicBezTo>
                <a:cubicBezTo>
                  <a:pt x="1717738" y="1482368"/>
                  <a:pt x="1726815" y="1481410"/>
                  <a:pt x="1733550" y="1485900"/>
                </a:cubicBezTo>
                <a:cubicBezTo>
                  <a:pt x="1737727" y="1488685"/>
                  <a:pt x="1735176" y="1496267"/>
                  <a:pt x="1738312" y="1500187"/>
                </a:cubicBezTo>
                <a:cubicBezTo>
                  <a:pt x="1741888" y="1504657"/>
                  <a:pt x="1747837" y="1506537"/>
                  <a:pt x="1752600" y="1509712"/>
                </a:cubicBezTo>
                <a:cubicBezTo>
                  <a:pt x="1778002" y="1560515"/>
                  <a:pt x="1743073" y="1500184"/>
                  <a:pt x="1781175" y="1538287"/>
                </a:cubicBezTo>
                <a:cubicBezTo>
                  <a:pt x="1806573" y="1563686"/>
                  <a:pt x="1762125" y="1544639"/>
                  <a:pt x="1800225" y="1557337"/>
                </a:cubicBezTo>
                <a:cubicBezTo>
                  <a:pt x="1803400" y="1562100"/>
                  <a:pt x="1807190" y="1566505"/>
                  <a:pt x="1809750" y="1571625"/>
                </a:cubicBezTo>
                <a:cubicBezTo>
                  <a:pt x="1814296" y="1580718"/>
                  <a:pt x="1814109" y="1597905"/>
                  <a:pt x="1828800" y="1600200"/>
                </a:cubicBezTo>
                <a:cubicBezTo>
                  <a:pt x="1874393" y="1607324"/>
                  <a:pt x="1920908" y="1606093"/>
                  <a:pt x="1966912" y="1609725"/>
                </a:cubicBezTo>
                <a:cubicBezTo>
                  <a:pt x="1981243" y="1610856"/>
                  <a:pt x="1995487" y="1612900"/>
                  <a:pt x="2009775" y="1614487"/>
                </a:cubicBezTo>
                <a:cubicBezTo>
                  <a:pt x="2028825" y="1619250"/>
                  <a:pt x="2048296" y="1622565"/>
                  <a:pt x="2066925" y="1628775"/>
                </a:cubicBezTo>
                <a:lnTo>
                  <a:pt x="2095500" y="1638300"/>
                </a:lnTo>
                <a:cubicBezTo>
                  <a:pt x="2097087" y="1643062"/>
                  <a:pt x="2100262" y="1647567"/>
                  <a:pt x="2100262" y="1652587"/>
                </a:cubicBezTo>
                <a:cubicBezTo>
                  <a:pt x="2100262" y="1665386"/>
                  <a:pt x="2099264" y="1678454"/>
                  <a:pt x="2095500" y="1690687"/>
                </a:cubicBezTo>
                <a:cubicBezTo>
                  <a:pt x="2093859" y="1696022"/>
                  <a:pt x="2076706" y="1721258"/>
                  <a:pt x="2071687" y="1728787"/>
                </a:cubicBezTo>
                <a:cubicBezTo>
                  <a:pt x="2070100" y="1733550"/>
                  <a:pt x="2064680" y="1738585"/>
                  <a:pt x="2066925" y="1743075"/>
                </a:cubicBezTo>
                <a:cubicBezTo>
                  <a:pt x="2069170" y="1747565"/>
                  <a:pt x="2076312" y="1746748"/>
                  <a:pt x="2081212" y="1747837"/>
                </a:cubicBezTo>
                <a:cubicBezTo>
                  <a:pt x="2090638" y="1749932"/>
                  <a:pt x="2100262" y="1751012"/>
                  <a:pt x="2109787" y="1752600"/>
                </a:cubicBezTo>
                <a:cubicBezTo>
                  <a:pt x="2173863" y="1784638"/>
                  <a:pt x="2078792" y="1739191"/>
                  <a:pt x="2152650" y="1766887"/>
                </a:cubicBezTo>
                <a:cubicBezTo>
                  <a:pt x="2158009" y="1768897"/>
                  <a:pt x="2161967" y="1773572"/>
                  <a:pt x="2166937" y="1776412"/>
                </a:cubicBezTo>
                <a:cubicBezTo>
                  <a:pt x="2186306" y="1787480"/>
                  <a:pt x="2184203" y="1785491"/>
                  <a:pt x="2205037" y="1790700"/>
                </a:cubicBezTo>
                <a:cubicBezTo>
                  <a:pt x="2209800" y="1795462"/>
                  <a:pt x="2213721" y="1801251"/>
                  <a:pt x="2219325" y="1804987"/>
                </a:cubicBezTo>
                <a:cubicBezTo>
                  <a:pt x="2223502" y="1807772"/>
                  <a:pt x="2228056" y="1805781"/>
                  <a:pt x="2233612" y="1809750"/>
                </a:cubicBezTo>
                <a:cubicBezTo>
                  <a:pt x="2239168" y="1813719"/>
                  <a:pt x="2244038" y="1821614"/>
                  <a:pt x="2252662" y="1828800"/>
                </a:cubicBezTo>
              </a:path>
            </a:pathLst>
          </a:custGeom>
          <a:ln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4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Users\Administrator\Documents\My Documents\work\percolations\real_net_fig\dokat\katm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Self-similar networks with growing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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and linear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zero percolation threshold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= 0)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Proof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uppose it is not true, i.e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&gt; 0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and consider graph </a:t>
            </a:r>
            <a:r>
              <a:rPr lang="en-US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below the threshold, i.e., a graph with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 &lt;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which has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no giant component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ince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</a:t>
            </a:r>
            <a:r>
              <a:rPr lang="en-US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 growing, there exist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</a:t>
            </a:r>
            <a:r>
              <a:rPr lang="en-US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such that </a:t>
            </a:r>
            <a:r>
              <a:rPr lang="en-US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’s subgraph </a:t>
            </a:r>
            <a:r>
              <a:rPr lang="en-US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is above the threshold,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&gt;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i="1" baseline="-25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, i.e., 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does have a giant component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Contradiction: a graph that does not have a giant component contains a subgraph that does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Amazingly simple proof of the strongest possible structural robustness for an amazingly general class of random networks</a:t>
            </a:r>
          </a:p>
          <a:p>
            <a:pPr lvl="1"/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Applies also to random graphs with given degree correlations, and to some growing networks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Self-similarity, or more generally, scale or conformal invariance, seem to be the pivotal properties for percolation in networks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Other details appear unimportant</a:t>
            </a:r>
          </a:p>
          <a:p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Conjecturing three obvious percolation universality classes for self-similar networks</a:t>
            </a:r>
          </a:p>
          <a:p>
            <a:pPr lvl="1"/>
            <a:r>
              <a:rPr lang="en-US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</a:t>
            </a:r>
            <a:r>
              <a:rPr lang="en-US" baseline="-25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</a:t>
            </a:r>
            <a:r>
              <a:rPr lang="en-US" baseline="-25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increases, decreases, or constant (PA!)</a:t>
            </a:r>
          </a:p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The proof can be generalized to any processes whose critical parameters depend on </a:t>
            </a:r>
            <a:r>
              <a:rPr lang="en-US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 monotonically</a:t>
            </a:r>
            <a:endParaRPr lang="en-US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Ising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SIS models, etc.</a:t>
            </a:r>
            <a:endParaRPr 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828800" y="1603722"/>
            <a:ext cx="5486400" cy="27432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Conformal invariance</a:t>
            </a:r>
            <a:br>
              <a:rPr lang="en-US" dirty="0" smtClean="0"/>
            </a:br>
            <a:r>
              <a:rPr lang="en-US" dirty="0" smtClean="0"/>
              <a:t>and percolation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Cardy’s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crossing formula: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, where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Proved by S. Smirnov (Fields Medal)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325343"/>
              </p:ext>
            </p:extLst>
          </p:nvPr>
        </p:nvGraphicFramePr>
        <p:xfrm>
          <a:off x="914399" y="4724400"/>
          <a:ext cx="347056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5" name="Equation" r:id="rId3" imgW="2120760" imgH="838080" progId="Equation.3">
                  <p:embed/>
                </p:oleObj>
              </mc:Choice>
              <mc:Fallback>
                <p:oleObj name="Equation" r:id="rId3" imgW="2120760" imgH="838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399" y="4724400"/>
                        <a:ext cx="3470564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00312"/>
              </p:ext>
            </p:extLst>
          </p:nvPr>
        </p:nvGraphicFramePr>
        <p:xfrm>
          <a:off x="5410200" y="5064762"/>
          <a:ext cx="2409826" cy="80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6" name="Equation" r:id="rId5" imgW="1295280" imgH="431640" progId="Equation.3">
                  <p:embed/>
                </p:oleObj>
              </mc:Choice>
              <mc:Fallback>
                <p:oleObj name="Equation" r:id="rId5" imgW="12952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64762"/>
                        <a:ext cx="2409826" cy="80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429000" y="1828800"/>
            <a:ext cx="2286000" cy="2293044"/>
            <a:chOff x="3429000" y="1828800"/>
            <a:chExt cx="2286000" cy="2293044"/>
          </a:xfrm>
        </p:grpSpPr>
        <p:sp>
          <p:nvSpPr>
            <p:cNvPr id="16" name="Oval 15"/>
            <p:cNvSpPr/>
            <p:nvPr/>
          </p:nvSpPr>
          <p:spPr bwMode="auto">
            <a:xfrm>
              <a:off x="3429000" y="1828800"/>
              <a:ext cx="2286000" cy="2293044"/>
            </a:xfrm>
            <a:prstGeom prst="ellips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rc 20"/>
            <p:cNvSpPr/>
            <p:nvPr/>
          </p:nvSpPr>
          <p:spPr bwMode="auto">
            <a:xfrm rot="17406421">
              <a:off x="3570468" y="1863859"/>
              <a:ext cx="1683902" cy="1787404"/>
            </a:xfrm>
            <a:prstGeom prst="arc">
              <a:avLst>
                <a:gd name="adj1" fmla="val 15933551"/>
                <a:gd name="adj2" fmla="val 19433528"/>
              </a:avLst>
            </a:prstGeom>
            <a:solidFill>
              <a:schemeClr val="accent1"/>
            </a:solidFill>
            <a:ln w="762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rc 22"/>
            <p:cNvSpPr/>
            <p:nvPr/>
          </p:nvSpPr>
          <p:spPr bwMode="auto">
            <a:xfrm rot="5400000">
              <a:off x="3988876" y="2259524"/>
              <a:ext cx="1683902" cy="1736854"/>
            </a:xfrm>
            <a:prstGeom prst="arc">
              <a:avLst>
                <a:gd name="adj1" fmla="val 15933551"/>
                <a:gd name="adj2" fmla="val 19433528"/>
              </a:avLst>
            </a:prstGeom>
            <a:solidFill>
              <a:schemeClr val="accent1"/>
            </a:solidFill>
            <a:ln w="762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828800"/>
            <a:ext cx="3810000" cy="2293044"/>
            <a:chOff x="2667000" y="1828800"/>
            <a:chExt cx="3810000" cy="2293044"/>
          </a:xfrm>
        </p:grpSpPr>
        <p:sp>
          <p:nvSpPr>
            <p:cNvPr id="9" name="Freeform 8"/>
            <p:cNvSpPr/>
            <p:nvPr/>
          </p:nvSpPr>
          <p:spPr>
            <a:xfrm>
              <a:off x="2667000" y="1828800"/>
              <a:ext cx="3810000" cy="2293044"/>
            </a:xfrm>
            <a:custGeom>
              <a:avLst/>
              <a:gdLst>
                <a:gd name="connsiteX0" fmla="*/ 1363190 w 1639815"/>
                <a:gd name="connsiteY0" fmla="*/ 176733 h 1982481"/>
                <a:gd name="connsiteX1" fmla="*/ 1363190 w 1639815"/>
                <a:gd name="connsiteY1" fmla="*/ 176733 h 1982481"/>
                <a:gd name="connsiteX2" fmla="*/ 1355506 w 1639815"/>
                <a:gd name="connsiteY2" fmla="*/ 107577 h 1982481"/>
                <a:gd name="connsiteX3" fmla="*/ 1347822 w 1639815"/>
                <a:gd name="connsiteY3" fmla="*/ 84525 h 1982481"/>
                <a:gd name="connsiteX4" fmla="*/ 1309402 w 1639815"/>
                <a:gd name="connsiteY4" fmla="*/ 76841 h 1982481"/>
                <a:gd name="connsiteX5" fmla="*/ 1286350 w 1639815"/>
                <a:gd name="connsiteY5" fmla="*/ 69157 h 1982481"/>
                <a:gd name="connsiteX6" fmla="*/ 1232561 w 1639815"/>
                <a:gd name="connsiteY6" fmla="*/ 61473 h 1982481"/>
                <a:gd name="connsiteX7" fmla="*/ 1132669 w 1639815"/>
                <a:gd name="connsiteY7" fmla="*/ 38420 h 1982481"/>
                <a:gd name="connsiteX8" fmla="*/ 1086565 w 1639815"/>
                <a:gd name="connsiteY8" fmla="*/ 23052 h 1982481"/>
                <a:gd name="connsiteX9" fmla="*/ 1040461 w 1639815"/>
                <a:gd name="connsiteY9" fmla="*/ 15368 h 1982481"/>
                <a:gd name="connsiteX10" fmla="*/ 971304 w 1639815"/>
                <a:gd name="connsiteY10" fmla="*/ 0 h 1982481"/>
                <a:gd name="connsiteX11" fmla="*/ 579419 w 1639815"/>
                <a:gd name="connsiteY11" fmla="*/ 7684 h 1982481"/>
                <a:gd name="connsiteX12" fmla="*/ 533314 w 1639815"/>
                <a:gd name="connsiteY12" fmla="*/ 15368 h 1982481"/>
                <a:gd name="connsiteX13" fmla="*/ 456474 w 1639815"/>
                <a:gd name="connsiteY13" fmla="*/ 61473 h 1982481"/>
                <a:gd name="connsiteX14" fmla="*/ 410370 w 1639815"/>
                <a:gd name="connsiteY14" fmla="*/ 84525 h 1982481"/>
                <a:gd name="connsiteX15" fmla="*/ 387318 w 1639815"/>
                <a:gd name="connsiteY15" fmla="*/ 92209 h 1982481"/>
                <a:gd name="connsiteX16" fmla="*/ 279741 w 1639815"/>
                <a:gd name="connsiteY16" fmla="*/ 161365 h 1982481"/>
                <a:gd name="connsiteX17" fmla="*/ 210585 w 1639815"/>
                <a:gd name="connsiteY17" fmla="*/ 207469 h 1982481"/>
                <a:gd name="connsiteX18" fmla="*/ 172165 w 1639815"/>
                <a:gd name="connsiteY18" fmla="*/ 245889 h 1982481"/>
                <a:gd name="connsiteX19" fmla="*/ 149113 w 1639815"/>
                <a:gd name="connsiteY19" fmla="*/ 253573 h 1982481"/>
                <a:gd name="connsiteX20" fmla="*/ 87640 w 1639815"/>
                <a:gd name="connsiteY20" fmla="*/ 307362 h 1982481"/>
                <a:gd name="connsiteX21" fmla="*/ 79956 w 1639815"/>
                <a:gd name="connsiteY21" fmla="*/ 330414 h 1982481"/>
                <a:gd name="connsiteX22" fmla="*/ 56904 w 1639815"/>
                <a:gd name="connsiteY22" fmla="*/ 338098 h 1982481"/>
                <a:gd name="connsiteX23" fmla="*/ 41536 w 1639815"/>
                <a:gd name="connsiteY23" fmla="*/ 384202 h 1982481"/>
                <a:gd name="connsiteX24" fmla="*/ 10800 w 1639815"/>
                <a:gd name="connsiteY24" fmla="*/ 445674 h 1982481"/>
                <a:gd name="connsiteX25" fmla="*/ 10800 w 1639815"/>
                <a:gd name="connsiteY25" fmla="*/ 714615 h 1982481"/>
                <a:gd name="connsiteX26" fmla="*/ 26168 w 1639815"/>
                <a:gd name="connsiteY26" fmla="*/ 922084 h 1982481"/>
                <a:gd name="connsiteX27" fmla="*/ 41536 w 1639815"/>
                <a:gd name="connsiteY27" fmla="*/ 983557 h 1982481"/>
                <a:gd name="connsiteX28" fmla="*/ 64588 w 1639815"/>
                <a:gd name="connsiteY28" fmla="*/ 1014293 h 1982481"/>
                <a:gd name="connsiteX29" fmla="*/ 72272 w 1639815"/>
                <a:gd name="connsiteY29" fmla="*/ 1060397 h 1982481"/>
                <a:gd name="connsiteX30" fmla="*/ 95324 w 1639815"/>
                <a:gd name="connsiteY30" fmla="*/ 1114185 h 1982481"/>
                <a:gd name="connsiteX31" fmla="*/ 110692 w 1639815"/>
                <a:gd name="connsiteY31" fmla="*/ 1191026 h 1982481"/>
                <a:gd name="connsiteX32" fmla="*/ 126061 w 1639815"/>
                <a:gd name="connsiteY32" fmla="*/ 1214078 h 1982481"/>
                <a:gd name="connsiteX33" fmla="*/ 133745 w 1639815"/>
                <a:gd name="connsiteY33" fmla="*/ 1237130 h 1982481"/>
                <a:gd name="connsiteX34" fmla="*/ 149113 w 1639815"/>
                <a:gd name="connsiteY34" fmla="*/ 1275550 h 1982481"/>
                <a:gd name="connsiteX35" fmla="*/ 156797 w 1639815"/>
                <a:gd name="connsiteY35" fmla="*/ 1313970 h 1982481"/>
                <a:gd name="connsiteX36" fmla="*/ 164481 w 1639815"/>
                <a:gd name="connsiteY36" fmla="*/ 1398494 h 1982481"/>
                <a:gd name="connsiteX37" fmla="*/ 179849 w 1639815"/>
                <a:gd name="connsiteY37" fmla="*/ 1421547 h 1982481"/>
                <a:gd name="connsiteX38" fmla="*/ 210585 w 1639815"/>
                <a:gd name="connsiteY38" fmla="*/ 1529123 h 1982481"/>
                <a:gd name="connsiteX39" fmla="*/ 225953 w 1639815"/>
                <a:gd name="connsiteY39" fmla="*/ 1582911 h 1982481"/>
                <a:gd name="connsiteX40" fmla="*/ 249005 w 1639815"/>
                <a:gd name="connsiteY40" fmla="*/ 1598279 h 1982481"/>
                <a:gd name="connsiteX41" fmla="*/ 279741 w 1639815"/>
                <a:gd name="connsiteY41" fmla="*/ 1629015 h 1982481"/>
                <a:gd name="connsiteX42" fmla="*/ 318161 w 1639815"/>
                <a:gd name="connsiteY42" fmla="*/ 1667436 h 1982481"/>
                <a:gd name="connsiteX43" fmla="*/ 356582 w 1639815"/>
                <a:gd name="connsiteY43" fmla="*/ 1705856 h 1982481"/>
                <a:gd name="connsiteX44" fmla="*/ 410370 w 1639815"/>
                <a:gd name="connsiteY44" fmla="*/ 1775012 h 1982481"/>
                <a:gd name="connsiteX45" fmla="*/ 471842 w 1639815"/>
                <a:gd name="connsiteY45" fmla="*/ 1813432 h 1982481"/>
                <a:gd name="connsiteX46" fmla="*/ 510262 w 1639815"/>
                <a:gd name="connsiteY46" fmla="*/ 1836484 h 1982481"/>
                <a:gd name="connsiteX47" fmla="*/ 525630 w 1639815"/>
                <a:gd name="connsiteY47" fmla="*/ 1867220 h 1982481"/>
                <a:gd name="connsiteX48" fmla="*/ 564050 w 1639815"/>
                <a:gd name="connsiteY48" fmla="*/ 1882589 h 1982481"/>
                <a:gd name="connsiteX49" fmla="*/ 610155 w 1639815"/>
                <a:gd name="connsiteY49" fmla="*/ 1905641 h 1982481"/>
                <a:gd name="connsiteX50" fmla="*/ 633207 w 1639815"/>
                <a:gd name="connsiteY50" fmla="*/ 1928693 h 1982481"/>
                <a:gd name="connsiteX51" fmla="*/ 671627 w 1639815"/>
                <a:gd name="connsiteY51" fmla="*/ 1951745 h 1982481"/>
                <a:gd name="connsiteX52" fmla="*/ 771519 w 1639815"/>
                <a:gd name="connsiteY52" fmla="*/ 1982481 h 1982481"/>
                <a:gd name="connsiteX53" fmla="*/ 825308 w 1639815"/>
                <a:gd name="connsiteY53" fmla="*/ 1974797 h 1982481"/>
                <a:gd name="connsiteX54" fmla="*/ 863728 w 1639815"/>
                <a:gd name="connsiteY54" fmla="*/ 1959429 h 1982481"/>
                <a:gd name="connsiteX55" fmla="*/ 917516 w 1639815"/>
                <a:gd name="connsiteY55" fmla="*/ 1944061 h 1982481"/>
                <a:gd name="connsiteX56" fmla="*/ 955936 w 1639815"/>
                <a:gd name="connsiteY56" fmla="*/ 1928693 h 1982481"/>
                <a:gd name="connsiteX57" fmla="*/ 1002040 w 1639815"/>
                <a:gd name="connsiteY57" fmla="*/ 1913325 h 1982481"/>
                <a:gd name="connsiteX58" fmla="*/ 1055829 w 1639815"/>
                <a:gd name="connsiteY58" fmla="*/ 1882589 h 1982481"/>
                <a:gd name="connsiteX59" fmla="*/ 1109617 w 1639815"/>
                <a:gd name="connsiteY59" fmla="*/ 1867220 h 1982481"/>
                <a:gd name="connsiteX60" fmla="*/ 1132669 w 1639815"/>
                <a:gd name="connsiteY60" fmla="*/ 1851852 h 1982481"/>
                <a:gd name="connsiteX61" fmla="*/ 1201825 w 1639815"/>
                <a:gd name="connsiteY61" fmla="*/ 1836484 h 1982481"/>
                <a:gd name="connsiteX62" fmla="*/ 1355506 w 1639815"/>
                <a:gd name="connsiteY62" fmla="*/ 1782696 h 1982481"/>
                <a:gd name="connsiteX63" fmla="*/ 1424662 w 1639815"/>
                <a:gd name="connsiteY63" fmla="*/ 1744276 h 1982481"/>
                <a:gd name="connsiteX64" fmla="*/ 1432346 w 1639815"/>
                <a:gd name="connsiteY64" fmla="*/ 1721224 h 1982481"/>
                <a:gd name="connsiteX65" fmla="*/ 1455398 w 1639815"/>
                <a:gd name="connsiteY65" fmla="*/ 1698172 h 1982481"/>
                <a:gd name="connsiteX66" fmla="*/ 1501503 w 1639815"/>
                <a:gd name="connsiteY66" fmla="*/ 1659752 h 1982481"/>
                <a:gd name="connsiteX67" fmla="*/ 1516871 w 1639815"/>
                <a:gd name="connsiteY67" fmla="*/ 1636699 h 1982481"/>
                <a:gd name="connsiteX68" fmla="*/ 1570659 w 1639815"/>
                <a:gd name="connsiteY68" fmla="*/ 1567543 h 1982481"/>
                <a:gd name="connsiteX69" fmla="*/ 1578343 w 1639815"/>
                <a:gd name="connsiteY69" fmla="*/ 1521439 h 1982481"/>
                <a:gd name="connsiteX70" fmla="*/ 1593711 w 1639815"/>
                <a:gd name="connsiteY70" fmla="*/ 1498387 h 1982481"/>
                <a:gd name="connsiteX71" fmla="*/ 1609079 w 1639815"/>
                <a:gd name="connsiteY71" fmla="*/ 1221762 h 1982481"/>
                <a:gd name="connsiteX72" fmla="*/ 1624447 w 1639815"/>
                <a:gd name="connsiteY72" fmla="*/ 1091133 h 1982481"/>
                <a:gd name="connsiteX73" fmla="*/ 1639815 w 1639815"/>
                <a:gd name="connsiteY73" fmla="*/ 914400 h 1982481"/>
                <a:gd name="connsiteX74" fmla="*/ 1632131 w 1639815"/>
                <a:gd name="connsiteY74" fmla="*/ 530199 h 1982481"/>
                <a:gd name="connsiteX75" fmla="*/ 1616763 w 1639815"/>
                <a:gd name="connsiteY75" fmla="*/ 499462 h 1982481"/>
                <a:gd name="connsiteX76" fmla="*/ 1586027 w 1639815"/>
                <a:gd name="connsiteY76" fmla="*/ 414938 h 1982481"/>
                <a:gd name="connsiteX77" fmla="*/ 1562975 w 1639815"/>
                <a:gd name="connsiteY77" fmla="*/ 361150 h 1982481"/>
                <a:gd name="connsiteX78" fmla="*/ 1555291 w 1639815"/>
                <a:gd name="connsiteY78" fmla="*/ 338098 h 1982481"/>
                <a:gd name="connsiteX79" fmla="*/ 1532239 w 1639815"/>
                <a:gd name="connsiteY79" fmla="*/ 322730 h 1982481"/>
                <a:gd name="connsiteX80" fmla="*/ 1509187 w 1639815"/>
                <a:gd name="connsiteY80" fmla="*/ 291994 h 1982481"/>
                <a:gd name="connsiteX81" fmla="*/ 1470766 w 1639815"/>
                <a:gd name="connsiteY81" fmla="*/ 261257 h 1982481"/>
                <a:gd name="connsiteX82" fmla="*/ 1455398 w 1639815"/>
                <a:gd name="connsiteY82" fmla="*/ 238205 h 1982481"/>
                <a:gd name="connsiteX83" fmla="*/ 1409294 w 1639815"/>
                <a:gd name="connsiteY83" fmla="*/ 207469 h 1982481"/>
                <a:gd name="connsiteX84" fmla="*/ 1393926 w 1639815"/>
                <a:gd name="connsiteY84" fmla="*/ 184417 h 1982481"/>
                <a:gd name="connsiteX85" fmla="*/ 1370874 w 1639815"/>
                <a:gd name="connsiteY85" fmla="*/ 169049 h 1982481"/>
                <a:gd name="connsiteX86" fmla="*/ 1363190 w 1639815"/>
                <a:gd name="connsiteY86" fmla="*/ 145997 h 1982481"/>
                <a:gd name="connsiteX87" fmla="*/ 1324770 w 1639815"/>
                <a:gd name="connsiteY87" fmla="*/ 99893 h 1982481"/>
                <a:gd name="connsiteX88" fmla="*/ 1317086 w 1639815"/>
                <a:gd name="connsiteY88" fmla="*/ 84525 h 1982481"/>
                <a:gd name="connsiteX89" fmla="*/ 1025092 w 1639815"/>
                <a:gd name="connsiteY89" fmla="*/ 384202 h 1982481"/>
                <a:gd name="connsiteX0" fmla="*/ 1363190 w 1639815"/>
                <a:gd name="connsiteY0" fmla="*/ 176733 h 1982481"/>
                <a:gd name="connsiteX1" fmla="*/ 1363190 w 1639815"/>
                <a:gd name="connsiteY1" fmla="*/ 176733 h 1982481"/>
                <a:gd name="connsiteX2" fmla="*/ 1355506 w 1639815"/>
                <a:gd name="connsiteY2" fmla="*/ 107577 h 1982481"/>
                <a:gd name="connsiteX3" fmla="*/ 1347822 w 1639815"/>
                <a:gd name="connsiteY3" fmla="*/ 84525 h 1982481"/>
                <a:gd name="connsiteX4" fmla="*/ 1309402 w 1639815"/>
                <a:gd name="connsiteY4" fmla="*/ 76841 h 1982481"/>
                <a:gd name="connsiteX5" fmla="*/ 1286350 w 1639815"/>
                <a:gd name="connsiteY5" fmla="*/ 69157 h 1982481"/>
                <a:gd name="connsiteX6" fmla="*/ 1232561 w 1639815"/>
                <a:gd name="connsiteY6" fmla="*/ 61473 h 1982481"/>
                <a:gd name="connsiteX7" fmla="*/ 1132669 w 1639815"/>
                <a:gd name="connsiteY7" fmla="*/ 38420 h 1982481"/>
                <a:gd name="connsiteX8" fmla="*/ 1086565 w 1639815"/>
                <a:gd name="connsiteY8" fmla="*/ 23052 h 1982481"/>
                <a:gd name="connsiteX9" fmla="*/ 1040461 w 1639815"/>
                <a:gd name="connsiteY9" fmla="*/ 15368 h 1982481"/>
                <a:gd name="connsiteX10" fmla="*/ 971304 w 1639815"/>
                <a:gd name="connsiteY10" fmla="*/ 0 h 1982481"/>
                <a:gd name="connsiteX11" fmla="*/ 579419 w 1639815"/>
                <a:gd name="connsiteY11" fmla="*/ 7684 h 1982481"/>
                <a:gd name="connsiteX12" fmla="*/ 533314 w 1639815"/>
                <a:gd name="connsiteY12" fmla="*/ 15368 h 1982481"/>
                <a:gd name="connsiteX13" fmla="*/ 456474 w 1639815"/>
                <a:gd name="connsiteY13" fmla="*/ 61473 h 1982481"/>
                <a:gd name="connsiteX14" fmla="*/ 410370 w 1639815"/>
                <a:gd name="connsiteY14" fmla="*/ 84525 h 1982481"/>
                <a:gd name="connsiteX15" fmla="*/ 387318 w 1639815"/>
                <a:gd name="connsiteY15" fmla="*/ 92209 h 1982481"/>
                <a:gd name="connsiteX16" fmla="*/ 279741 w 1639815"/>
                <a:gd name="connsiteY16" fmla="*/ 161365 h 1982481"/>
                <a:gd name="connsiteX17" fmla="*/ 210585 w 1639815"/>
                <a:gd name="connsiteY17" fmla="*/ 207469 h 1982481"/>
                <a:gd name="connsiteX18" fmla="*/ 172165 w 1639815"/>
                <a:gd name="connsiteY18" fmla="*/ 245889 h 1982481"/>
                <a:gd name="connsiteX19" fmla="*/ 149113 w 1639815"/>
                <a:gd name="connsiteY19" fmla="*/ 253573 h 1982481"/>
                <a:gd name="connsiteX20" fmla="*/ 87640 w 1639815"/>
                <a:gd name="connsiteY20" fmla="*/ 307362 h 1982481"/>
                <a:gd name="connsiteX21" fmla="*/ 79956 w 1639815"/>
                <a:gd name="connsiteY21" fmla="*/ 330414 h 1982481"/>
                <a:gd name="connsiteX22" fmla="*/ 56904 w 1639815"/>
                <a:gd name="connsiteY22" fmla="*/ 338098 h 1982481"/>
                <a:gd name="connsiteX23" fmla="*/ 41536 w 1639815"/>
                <a:gd name="connsiteY23" fmla="*/ 384202 h 1982481"/>
                <a:gd name="connsiteX24" fmla="*/ 10800 w 1639815"/>
                <a:gd name="connsiteY24" fmla="*/ 445674 h 1982481"/>
                <a:gd name="connsiteX25" fmla="*/ 10800 w 1639815"/>
                <a:gd name="connsiteY25" fmla="*/ 714615 h 1982481"/>
                <a:gd name="connsiteX26" fmla="*/ 26168 w 1639815"/>
                <a:gd name="connsiteY26" fmla="*/ 922084 h 1982481"/>
                <a:gd name="connsiteX27" fmla="*/ 41536 w 1639815"/>
                <a:gd name="connsiteY27" fmla="*/ 983557 h 1982481"/>
                <a:gd name="connsiteX28" fmla="*/ 64588 w 1639815"/>
                <a:gd name="connsiteY28" fmla="*/ 1014293 h 1982481"/>
                <a:gd name="connsiteX29" fmla="*/ 72272 w 1639815"/>
                <a:gd name="connsiteY29" fmla="*/ 1060397 h 1982481"/>
                <a:gd name="connsiteX30" fmla="*/ 95324 w 1639815"/>
                <a:gd name="connsiteY30" fmla="*/ 1114185 h 1982481"/>
                <a:gd name="connsiteX31" fmla="*/ 110692 w 1639815"/>
                <a:gd name="connsiteY31" fmla="*/ 1191026 h 1982481"/>
                <a:gd name="connsiteX32" fmla="*/ 126061 w 1639815"/>
                <a:gd name="connsiteY32" fmla="*/ 1214078 h 1982481"/>
                <a:gd name="connsiteX33" fmla="*/ 133745 w 1639815"/>
                <a:gd name="connsiteY33" fmla="*/ 1237130 h 1982481"/>
                <a:gd name="connsiteX34" fmla="*/ 149113 w 1639815"/>
                <a:gd name="connsiteY34" fmla="*/ 1275550 h 1982481"/>
                <a:gd name="connsiteX35" fmla="*/ 156797 w 1639815"/>
                <a:gd name="connsiteY35" fmla="*/ 1313970 h 1982481"/>
                <a:gd name="connsiteX36" fmla="*/ 164481 w 1639815"/>
                <a:gd name="connsiteY36" fmla="*/ 1398494 h 1982481"/>
                <a:gd name="connsiteX37" fmla="*/ 179849 w 1639815"/>
                <a:gd name="connsiteY37" fmla="*/ 1421547 h 1982481"/>
                <a:gd name="connsiteX38" fmla="*/ 210585 w 1639815"/>
                <a:gd name="connsiteY38" fmla="*/ 1529123 h 1982481"/>
                <a:gd name="connsiteX39" fmla="*/ 225953 w 1639815"/>
                <a:gd name="connsiteY39" fmla="*/ 1582911 h 1982481"/>
                <a:gd name="connsiteX40" fmla="*/ 249005 w 1639815"/>
                <a:gd name="connsiteY40" fmla="*/ 1598279 h 1982481"/>
                <a:gd name="connsiteX41" fmla="*/ 279741 w 1639815"/>
                <a:gd name="connsiteY41" fmla="*/ 1629015 h 1982481"/>
                <a:gd name="connsiteX42" fmla="*/ 318161 w 1639815"/>
                <a:gd name="connsiteY42" fmla="*/ 1667436 h 1982481"/>
                <a:gd name="connsiteX43" fmla="*/ 356582 w 1639815"/>
                <a:gd name="connsiteY43" fmla="*/ 1705856 h 1982481"/>
                <a:gd name="connsiteX44" fmla="*/ 410370 w 1639815"/>
                <a:gd name="connsiteY44" fmla="*/ 1775012 h 1982481"/>
                <a:gd name="connsiteX45" fmla="*/ 471842 w 1639815"/>
                <a:gd name="connsiteY45" fmla="*/ 1813432 h 1982481"/>
                <a:gd name="connsiteX46" fmla="*/ 510262 w 1639815"/>
                <a:gd name="connsiteY46" fmla="*/ 1836484 h 1982481"/>
                <a:gd name="connsiteX47" fmla="*/ 525630 w 1639815"/>
                <a:gd name="connsiteY47" fmla="*/ 1867220 h 1982481"/>
                <a:gd name="connsiteX48" fmla="*/ 564050 w 1639815"/>
                <a:gd name="connsiteY48" fmla="*/ 1882589 h 1982481"/>
                <a:gd name="connsiteX49" fmla="*/ 610155 w 1639815"/>
                <a:gd name="connsiteY49" fmla="*/ 1905641 h 1982481"/>
                <a:gd name="connsiteX50" fmla="*/ 633207 w 1639815"/>
                <a:gd name="connsiteY50" fmla="*/ 1928693 h 1982481"/>
                <a:gd name="connsiteX51" fmla="*/ 671627 w 1639815"/>
                <a:gd name="connsiteY51" fmla="*/ 1951745 h 1982481"/>
                <a:gd name="connsiteX52" fmla="*/ 771519 w 1639815"/>
                <a:gd name="connsiteY52" fmla="*/ 1982481 h 1982481"/>
                <a:gd name="connsiteX53" fmla="*/ 825308 w 1639815"/>
                <a:gd name="connsiteY53" fmla="*/ 1974797 h 1982481"/>
                <a:gd name="connsiteX54" fmla="*/ 863728 w 1639815"/>
                <a:gd name="connsiteY54" fmla="*/ 1959429 h 1982481"/>
                <a:gd name="connsiteX55" fmla="*/ 917516 w 1639815"/>
                <a:gd name="connsiteY55" fmla="*/ 1944061 h 1982481"/>
                <a:gd name="connsiteX56" fmla="*/ 955936 w 1639815"/>
                <a:gd name="connsiteY56" fmla="*/ 1928693 h 1982481"/>
                <a:gd name="connsiteX57" fmla="*/ 1002040 w 1639815"/>
                <a:gd name="connsiteY57" fmla="*/ 1913325 h 1982481"/>
                <a:gd name="connsiteX58" fmla="*/ 1055829 w 1639815"/>
                <a:gd name="connsiteY58" fmla="*/ 1882589 h 1982481"/>
                <a:gd name="connsiteX59" fmla="*/ 1109617 w 1639815"/>
                <a:gd name="connsiteY59" fmla="*/ 1867220 h 1982481"/>
                <a:gd name="connsiteX60" fmla="*/ 1132669 w 1639815"/>
                <a:gd name="connsiteY60" fmla="*/ 1851852 h 1982481"/>
                <a:gd name="connsiteX61" fmla="*/ 1201825 w 1639815"/>
                <a:gd name="connsiteY61" fmla="*/ 1836484 h 1982481"/>
                <a:gd name="connsiteX62" fmla="*/ 1355506 w 1639815"/>
                <a:gd name="connsiteY62" fmla="*/ 1782696 h 1982481"/>
                <a:gd name="connsiteX63" fmla="*/ 1424662 w 1639815"/>
                <a:gd name="connsiteY63" fmla="*/ 1744276 h 1982481"/>
                <a:gd name="connsiteX64" fmla="*/ 1432346 w 1639815"/>
                <a:gd name="connsiteY64" fmla="*/ 1721224 h 1982481"/>
                <a:gd name="connsiteX65" fmla="*/ 1455398 w 1639815"/>
                <a:gd name="connsiteY65" fmla="*/ 1698172 h 1982481"/>
                <a:gd name="connsiteX66" fmla="*/ 1501503 w 1639815"/>
                <a:gd name="connsiteY66" fmla="*/ 1659752 h 1982481"/>
                <a:gd name="connsiteX67" fmla="*/ 1516871 w 1639815"/>
                <a:gd name="connsiteY67" fmla="*/ 1636699 h 1982481"/>
                <a:gd name="connsiteX68" fmla="*/ 1570659 w 1639815"/>
                <a:gd name="connsiteY68" fmla="*/ 1567543 h 1982481"/>
                <a:gd name="connsiteX69" fmla="*/ 1578343 w 1639815"/>
                <a:gd name="connsiteY69" fmla="*/ 1521439 h 1982481"/>
                <a:gd name="connsiteX70" fmla="*/ 1593711 w 1639815"/>
                <a:gd name="connsiteY70" fmla="*/ 1498387 h 1982481"/>
                <a:gd name="connsiteX71" fmla="*/ 1609079 w 1639815"/>
                <a:gd name="connsiteY71" fmla="*/ 1221762 h 1982481"/>
                <a:gd name="connsiteX72" fmla="*/ 1624447 w 1639815"/>
                <a:gd name="connsiteY72" fmla="*/ 1091133 h 1982481"/>
                <a:gd name="connsiteX73" fmla="*/ 1639815 w 1639815"/>
                <a:gd name="connsiteY73" fmla="*/ 914400 h 1982481"/>
                <a:gd name="connsiteX74" fmla="*/ 1632131 w 1639815"/>
                <a:gd name="connsiteY74" fmla="*/ 530199 h 1982481"/>
                <a:gd name="connsiteX75" fmla="*/ 1616763 w 1639815"/>
                <a:gd name="connsiteY75" fmla="*/ 499462 h 1982481"/>
                <a:gd name="connsiteX76" fmla="*/ 1586027 w 1639815"/>
                <a:gd name="connsiteY76" fmla="*/ 414938 h 1982481"/>
                <a:gd name="connsiteX77" fmla="*/ 1562975 w 1639815"/>
                <a:gd name="connsiteY77" fmla="*/ 361150 h 1982481"/>
                <a:gd name="connsiteX78" fmla="*/ 1555291 w 1639815"/>
                <a:gd name="connsiteY78" fmla="*/ 338098 h 1982481"/>
                <a:gd name="connsiteX79" fmla="*/ 1532239 w 1639815"/>
                <a:gd name="connsiteY79" fmla="*/ 322730 h 1982481"/>
                <a:gd name="connsiteX80" fmla="*/ 1509187 w 1639815"/>
                <a:gd name="connsiteY80" fmla="*/ 291994 h 1982481"/>
                <a:gd name="connsiteX81" fmla="*/ 1470766 w 1639815"/>
                <a:gd name="connsiteY81" fmla="*/ 261257 h 1982481"/>
                <a:gd name="connsiteX82" fmla="*/ 1455398 w 1639815"/>
                <a:gd name="connsiteY82" fmla="*/ 238205 h 1982481"/>
                <a:gd name="connsiteX83" fmla="*/ 1409294 w 1639815"/>
                <a:gd name="connsiteY83" fmla="*/ 207469 h 1982481"/>
                <a:gd name="connsiteX84" fmla="*/ 1393926 w 1639815"/>
                <a:gd name="connsiteY84" fmla="*/ 184417 h 1982481"/>
                <a:gd name="connsiteX85" fmla="*/ 1370874 w 1639815"/>
                <a:gd name="connsiteY85" fmla="*/ 169049 h 1982481"/>
                <a:gd name="connsiteX86" fmla="*/ 1363190 w 1639815"/>
                <a:gd name="connsiteY86" fmla="*/ 145997 h 1982481"/>
                <a:gd name="connsiteX87" fmla="*/ 1324770 w 1639815"/>
                <a:gd name="connsiteY87" fmla="*/ 99893 h 1982481"/>
                <a:gd name="connsiteX88" fmla="*/ 1317086 w 1639815"/>
                <a:gd name="connsiteY88" fmla="*/ 84525 h 1982481"/>
                <a:gd name="connsiteX89" fmla="*/ 1309402 w 1639815"/>
                <a:gd name="connsiteY89" fmla="*/ 99893 h 1982481"/>
                <a:gd name="connsiteX0" fmla="*/ 1363190 w 1639815"/>
                <a:gd name="connsiteY0" fmla="*/ 176733 h 1982481"/>
                <a:gd name="connsiteX1" fmla="*/ 1363190 w 1639815"/>
                <a:gd name="connsiteY1" fmla="*/ 176733 h 1982481"/>
                <a:gd name="connsiteX2" fmla="*/ 1362650 w 1639815"/>
                <a:gd name="connsiteY2" fmla="*/ 107577 h 1982481"/>
                <a:gd name="connsiteX3" fmla="*/ 1347822 w 1639815"/>
                <a:gd name="connsiteY3" fmla="*/ 84525 h 1982481"/>
                <a:gd name="connsiteX4" fmla="*/ 1309402 w 1639815"/>
                <a:gd name="connsiteY4" fmla="*/ 76841 h 1982481"/>
                <a:gd name="connsiteX5" fmla="*/ 1286350 w 1639815"/>
                <a:gd name="connsiteY5" fmla="*/ 69157 h 1982481"/>
                <a:gd name="connsiteX6" fmla="*/ 1232561 w 1639815"/>
                <a:gd name="connsiteY6" fmla="*/ 61473 h 1982481"/>
                <a:gd name="connsiteX7" fmla="*/ 1132669 w 1639815"/>
                <a:gd name="connsiteY7" fmla="*/ 38420 h 1982481"/>
                <a:gd name="connsiteX8" fmla="*/ 1086565 w 1639815"/>
                <a:gd name="connsiteY8" fmla="*/ 23052 h 1982481"/>
                <a:gd name="connsiteX9" fmla="*/ 1040461 w 1639815"/>
                <a:gd name="connsiteY9" fmla="*/ 15368 h 1982481"/>
                <a:gd name="connsiteX10" fmla="*/ 971304 w 1639815"/>
                <a:gd name="connsiteY10" fmla="*/ 0 h 1982481"/>
                <a:gd name="connsiteX11" fmla="*/ 579419 w 1639815"/>
                <a:gd name="connsiteY11" fmla="*/ 7684 h 1982481"/>
                <a:gd name="connsiteX12" fmla="*/ 533314 w 1639815"/>
                <a:gd name="connsiteY12" fmla="*/ 15368 h 1982481"/>
                <a:gd name="connsiteX13" fmla="*/ 456474 w 1639815"/>
                <a:gd name="connsiteY13" fmla="*/ 61473 h 1982481"/>
                <a:gd name="connsiteX14" fmla="*/ 410370 w 1639815"/>
                <a:gd name="connsiteY14" fmla="*/ 84525 h 1982481"/>
                <a:gd name="connsiteX15" fmla="*/ 387318 w 1639815"/>
                <a:gd name="connsiteY15" fmla="*/ 92209 h 1982481"/>
                <a:gd name="connsiteX16" fmla="*/ 279741 w 1639815"/>
                <a:gd name="connsiteY16" fmla="*/ 161365 h 1982481"/>
                <a:gd name="connsiteX17" fmla="*/ 210585 w 1639815"/>
                <a:gd name="connsiteY17" fmla="*/ 207469 h 1982481"/>
                <a:gd name="connsiteX18" fmla="*/ 172165 w 1639815"/>
                <a:gd name="connsiteY18" fmla="*/ 245889 h 1982481"/>
                <a:gd name="connsiteX19" fmla="*/ 149113 w 1639815"/>
                <a:gd name="connsiteY19" fmla="*/ 253573 h 1982481"/>
                <a:gd name="connsiteX20" fmla="*/ 87640 w 1639815"/>
                <a:gd name="connsiteY20" fmla="*/ 307362 h 1982481"/>
                <a:gd name="connsiteX21" fmla="*/ 79956 w 1639815"/>
                <a:gd name="connsiteY21" fmla="*/ 330414 h 1982481"/>
                <a:gd name="connsiteX22" fmla="*/ 56904 w 1639815"/>
                <a:gd name="connsiteY22" fmla="*/ 338098 h 1982481"/>
                <a:gd name="connsiteX23" fmla="*/ 41536 w 1639815"/>
                <a:gd name="connsiteY23" fmla="*/ 384202 h 1982481"/>
                <a:gd name="connsiteX24" fmla="*/ 10800 w 1639815"/>
                <a:gd name="connsiteY24" fmla="*/ 445674 h 1982481"/>
                <a:gd name="connsiteX25" fmla="*/ 10800 w 1639815"/>
                <a:gd name="connsiteY25" fmla="*/ 714615 h 1982481"/>
                <a:gd name="connsiteX26" fmla="*/ 26168 w 1639815"/>
                <a:gd name="connsiteY26" fmla="*/ 922084 h 1982481"/>
                <a:gd name="connsiteX27" fmla="*/ 41536 w 1639815"/>
                <a:gd name="connsiteY27" fmla="*/ 983557 h 1982481"/>
                <a:gd name="connsiteX28" fmla="*/ 64588 w 1639815"/>
                <a:gd name="connsiteY28" fmla="*/ 1014293 h 1982481"/>
                <a:gd name="connsiteX29" fmla="*/ 72272 w 1639815"/>
                <a:gd name="connsiteY29" fmla="*/ 1060397 h 1982481"/>
                <a:gd name="connsiteX30" fmla="*/ 95324 w 1639815"/>
                <a:gd name="connsiteY30" fmla="*/ 1114185 h 1982481"/>
                <a:gd name="connsiteX31" fmla="*/ 110692 w 1639815"/>
                <a:gd name="connsiteY31" fmla="*/ 1191026 h 1982481"/>
                <a:gd name="connsiteX32" fmla="*/ 126061 w 1639815"/>
                <a:gd name="connsiteY32" fmla="*/ 1214078 h 1982481"/>
                <a:gd name="connsiteX33" fmla="*/ 133745 w 1639815"/>
                <a:gd name="connsiteY33" fmla="*/ 1237130 h 1982481"/>
                <a:gd name="connsiteX34" fmla="*/ 149113 w 1639815"/>
                <a:gd name="connsiteY34" fmla="*/ 1275550 h 1982481"/>
                <a:gd name="connsiteX35" fmla="*/ 156797 w 1639815"/>
                <a:gd name="connsiteY35" fmla="*/ 1313970 h 1982481"/>
                <a:gd name="connsiteX36" fmla="*/ 164481 w 1639815"/>
                <a:gd name="connsiteY36" fmla="*/ 1398494 h 1982481"/>
                <a:gd name="connsiteX37" fmla="*/ 179849 w 1639815"/>
                <a:gd name="connsiteY37" fmla="*/ 1421547 h 1982481"/>
                <a:gd name="connsiteX38" fmla="*/ 210585 w 1639815"/>
                <a:gd name="connsiteY38" fmla="*/ 1529123 h 1982481"/>
                <a:gd name="connsiteX39" fmla="*/ 225953 w 1639815"/>
                <a:gd name="connsiteY39" fmla="*/ 1582911 h 1982481"/>
                <a:gd name="connsiteX40" fmla="*/ 249005 w 1639815"/>
                <a:gd name="connsiteY40" fmla="*/ 1598279 h 1982481"/>
                <a:gd name="connsiteX41" fmla="*/ 279741 w 1639815"/>
                <a:gd name="connsiteY41" fmla="*/ 1629015 h 1982481"/>
                <a:gd name="connsiteX42" fmla="*/ 318161 w 1639815"/>
                <a:gd name="connsiteY42" fmla="*/ 1667436 h 1982481"/>
                <a:gd name="connsiteX43" fmla="*/ 356582 w 1639815"/>
                <a:gd name="connsiteY43" fmla="*/ 1705856 h 1982481"/>
                <a:gd name="connsiteX44" fmla="*/ 410370 w 1639815"/>
                <a:gd name="connsiteY44" fmla="*/ 1775012 h 1982481"/>
                <a:gd name="connsiteX45" fmla="*/ 471842 w 1639815"/>
                <a:gd name="connsiteY45" fmla="*/ 1813432 h 1982481"/>
                <a:gd name="connsiteX46" fmla="*/ 510262 w 1639815"/>
                <a:gd name="connsiteY46" fmla="*/ 1836484 h 1982481"/>
                <a:gd name="connsiteX47" fmla="*/ 525630 w 1639815"/>
                <a:gd name="connsiteY47" fmla="*/ 1867220 h 1982481"/>
                <a:gd name="connsiteX48" fmla="*/ 564050 w 1639815"/>
                <a:gd name="connsiteY48" fmla="*/ 1882589 h 1982481"/>
                <a:gd name="connsiteX49" fmla="*/ 610155 w 1639815"/>
                <a:gd name="connsiteY49" fmla="*/ 1905641 h 1982481"/>
                <a:gd name="connsiteX50" fmla="*/ 633207 w 1639815"/>
                <a:gd name="connsiteY50" fmla="*/ 1928693 h 1982481"/>
                <a:gd name="connsiteX51" fmla="*/ 671627 w 1639815"/>
                <a:gd name="connsiteY51" fmla="*/ 1951745 h 1982481"/>
                <a:gd name="connsiteX52" fmla="*/ 771519 w 1639815"/>
                <a:gd name="connsiteY52" fmla="*/ 1982481 h 1982481"/>
                <a:gd name="connsiteX53" fmla="*/ 825308 w 1639815"/>
                <a:gd name="connsiteY53" fmla="*/ 1974797 h 1982481"/>
                <a:gd name="connsiteX54" fmla="*/ 863728 w 1639815"/>
                <a:gd name="connsiteY54" fmla="*/ 1959429 h 1982481"/>
                <a:gd name="connsiteX55" fmla="*/ 917516 w 1639815"/>
                <a:gd name="connsiteY55" fmla="*/ 1944061 h 1982481"/>
                <a:gd name="connsiteX56" fmla="*/ 955936 w 1639815"/>
                <a:gd name="connsiteY56" fmla="*/ 1928693 h 1982481"/>
                <a:gd name="connsiteX57" fmla="*/ 1002040 w 1639815"/>
                <a:gd name="connsiteY57" fmla="*/ 1913325 h 1982481"/>
                <a:gd name="connsiteX58" fmla="*/ 1055829 w 1639815"/>
                <a:gd name="connsiteY58" fmla="*/ 1882589 h 1982481"/>
                <a:gd name="connsiteX59" fmla="*/ 1109617 w 1639815"/>
                <a:gd name="connsiteY59" fmla="*/ 1867220 h 1982481"/>
                <a:gd name="connsiteX60" fmla="*/ 1132669 w 1639815"/>
                <a:gd name="connsiteY60" fmla="*/ 1851852 h 1982481"/>
                <a:gd name="connsiteX61" fmla="*/ 1201825 w 1639815"/>
                <a:gd name="connsiteY61" fmla="*/ 1836484 h 1982481"/>
                <a:gd name="connsiteX62" fmla="*/ 1355506 w 1639815"/>
                <a:gd name="connsiteY62" fmla="*/ 1782696 h 1982481"/>
                <a:gd name="connsiteX63" fmla="*/ 1424662 w 1639815"/>
                <a:gd name="connsiteY63" fmla="*/ 1744276 h 1982481"/>
                <a:gd name="connsiteX64" fmla="*/ 1432346 w 1639815"/>
                <a:gd name="connsiteY64" fmla="*/ 1721224 h 1982481"/>
                <a:gd name="connsiteX65" fmla="*/ 1455398 w 1639815"/>
                <a:gd name="connsiteY65" fmla="*/ 1698172 h 1982481"/>
                <a:gd name="connsiteX66" fmla="*/ 1501503 w 1639815"/>
                <a:gd name="connsiteY66" fmla="*/ 1659752 h 1982481"/>
                <a:gd name="connsiteX67" fmla="*/ 1516871 w 1639815"/>
                <a:gd name="connsiteY67" fmla="*/ 1636699 h 1982481"/>
                <a:gd name="connsiteX68" fmla="*/ 1570659 w 1639815"/>
                <a:gd name="connsiteY68" fmla="*/ 1567543 h 1982481"/>
                <a:gd name="connsiteX69" fmla="*/ 1578343 w 1639815"/>
                <a:gd name="connsiteY69" fmla="*/ 1521439 h 1982481"/>
                <a:gd name="connsiteX70" fmla="*/ 1593711 w 1639815"/>
                <a:gd name="connsiteY70" fmla="*/ 1498387 h 1982481"/>
                <a:gd name="connsiteX71" fmla="*/ 1609079 w 1639815"/>
                <a:gd name="connsiteY71" fmla="*/ 1221762 h 1982481"/>
                <a:gd name="connsiteX72" fmla="*/ 1624447 w 1639815"/>
                <a:gd name="connsiteY72" fmla="*/ 1091133 h 1982481"/>
                <a:gd name="connsiteX73" fmla="*/ 1639815 w 1639815"/>
                <a:gd name="connsiteY73" fmla="*/ 914400 h 1982481"/>
                <a:gd name="connsiteX74" fmla="*/ 1632131 w 1639815"/>
                <a:gd name="connsiteY74" fmla="*/ 530199 h 1982481"/>
                <a:gd name="connsiteX75" fmla="*/ 1616763 w 1639815"/>
                <a:gd name="connsiteY75" fmla="*/ 499462 h 1982481"/>
                <a:gd name="connsiteX76" fmla="*/ 1586027 w 1639815"/>
                <a:gd name="connsiteY76" fmla="*/ 414938 h 1982481"/>
                <a:gd name="connsiteX77" fmla="*/ 1562975 w 1639815"/>
                <a:gd name="connsiteY77" fmla="*/ 361150 h 1982481"/>
                <a:gd name="connsiteX78" fmla="*/ 1555291 w 1639815"/>
                <a:gd name="connsiteY78" fmla="*/ 338098 h 1982481"/>
                <a:gd name="connsiteX79" fmla="*/ 1532239 w 1639815"/>
                <a:gd name="connsiteY79" fmla="*/ 322730 h 1982481"/>
                <a:gd name="connsiteX80" fmla="*/ 1509187 w 1639815"/>
                <a:gd name="connsiteY80" fmla="*/ 291994 h 1982481"/>
                <a:gd name="connsiteX81" fmla="*/ 1470766 w 1639815"/>
                <a:gd name="connsiteY81" fmla="*/ 261257 h 1982481"/>
                <a:gd name="connsiteX82" fmla="*/ 1455398 w 1639815"/>
                <a:gd name="connsiteY82" fmla="*/ 238205 h 1982481"/>
                <a:gd name="connsiteX83" fmla="*/ 1409294 w 1639815"/>
                <a:gd name="connsiteY83" fmla="*/ 207469 h 1982481"/>
                <a:gd name="connsiteX84" fmla="*/ 1393926 w 1639815"/>
                <a:gd name="connsiteY84" fmla="*/ 184417 h 1982481"/>
                <a:gd name="connsiteX85" fmla="*/ 1370874 w 1639815"/>
                <a:gd name="connsiteY85" fmla="*/ 169049 h 1982481"/>
                <a:gd name="connsiteX86" fmla="*/ 1363190 w 1639815"/>
                <a:gd name="connsiteY86" fmla="*/ 145997 h 1982481"/>
                <a:gd name="connsiteX87" fmla="*/ 1324770 w 1639815"/>
                <a:gd name="connsiteY87" fmla="*/ 99893 h 1982481"/>
                <a:gd name="connsiteX88" fmla="*/ 1317086 w 1639815"/>
                <a:gd name="connsiteY88" fmla="*/ 84525 h 1982481"/>
                <a:gd name="connsiteX89" fmla="*/ 1309402 w 1639815"/>
                <a:gd name="connsiteY89" fmla="*/ 99893 h 1982481"/>
                <a:gd name="connsiteX0" fmla="*/ 1363190 w 1639815"/>
                <a:gd name="connsiteY0" fmla="*/ 176733 h 1982481"/>
                <a:gd name="connsiteX1" fmla="*/ 1363190 w 1639815"/>
                <a:gd name="connsiteY1" fmla="*/ 176733 h 1982481"/>
                <a:gd name="connsiteX2" fmla="*/ 1443613 w 1639815"/>
                <a:gd name="connsiteY2" fmla="*/ 79002 h 1982481"/>
                <a:gd name="connsiteX3" fmla="*/ 1347822 w 1639815"/>
                <a:gd name="connsiteY3" fmla="*/ 84525 h 1982481"/>
                <a:gd name="connsiteX4" fmla="*/ 1309402 w 1639815"/>
                <a:gd name="connsiteY4" fmla="*/ 76841 h 1982481"/>
                <a:gd name="connsiteX5" fmla="*/ 1286350 w 1639815"/>
                <a:gd name="connsiteY5" fmla="*/ 69157 h 1982481"/>
                <a:gd name="connsiteX6" fmla="*/ 1232561 w 1639815"/>
                <a:gd name="connsiteY6" fmla="*/ 61473 h 1982481"/>
                <a:gd name="connsiteX7" fmla="*/ 1132669 w 1639815"/>
                <a:gd name="connsiteY7" fmla="*/ 38420 h 1982481"/>
                <a:gd name="connsiteX8" fmla="*/ 1086565 w 1639815"/>
                <a:gd name="connsiteY8" fmla="*/ 23052 h 1982481"/>
                <a:gd name="connsiteX9" fmla="*/ 1040461 w 1639815"/>
                <a:gd name="connsiteY9" fmla="*/ 15368 h 1982481"/>
                <a:gd name="connsiteX10" fmla="*/ 971304 w 1639815"/>
                <a:gd name="connsiteY10" fmla="*/ 0 h 1982481"/>
                <a:gd name="connsiteX11" fmla="*/ 579419 w 1639815"/>
                <a:gd name="connsiteY11" fmla="*/ 7684 h 1982481"/>
                <a:gd name="connsiteX12" fmla="*/ 533314 w 1639815"/>
                <a:gd name="connsiteY12" fmla="*/ 15368 h 1982481"/>
                <a:gd name="connsiteX13" fmla="*/ 456474 w 1639815"/>
                <a:gd name="connsiteY13" fmla="*/ 61473 h 1982481"/>
                <a:gd name="connsiteX14" fmla="*/ 410370 w 1639815"/>
                <a:gd name="connsiteY14" fmla="*/ 84525 h 1982481"/>
                <a:gd name="connsiteX15" fmla="*/ 387318 w 1639815"/>
                <a:gd name="connsiteY15" fmla="*/ 92209 h 1982481"/>
                <a:gd name="connsiteX16" fmla="*/ 279741 w 1639815"/>
                <a:gd name="connsiteY16" fmla="*/ 161365 h 1982481"/>
                <a:gd name="connsiteX17" fmla="*/ 210585 w 1639815"/>
                <a:gd name="connsiteY17" fmla="*/ 207469 h 1982481"/>
                <a:gd name="connsiteX18" fmla="*/ 172165 w 1639815"/>
                <a:gd name="connsiteY18" fmla="*/ 245889 h 1982481"/>
                <a:gd name="connsiteX19" fmla="*/ 149113 w 1639815"/>
                <a:gd name="connsiteY19" fmla="*/ 253573 h 1982481"/>
                <a:gd name="connsiteX20" fmla="*/ 87640 w 1639815"/>
                <a:gd name="connsiteY20" fmla="*/ 307362 h 1982481"/>
                <a:gd name="connsiteX21" fmla="*/ 79956 w 1639815"/>
                <a:gd name="connsiteY21" fmla="*/ 330414 h 1982481"/>
                <a:gd name="connsiteX22" fmla="*/ 56904 w 1639815"/>
                <a:gd name="connsiteY22" fmla="*/ 338098 h 1982481"/>
                <a:gd name="connsiteX23" fmla="*/ 41536 w 1639815"/>
                <a:gd name="connsiteY23" fmla="*/ 384202 h 1982481"/>
                <a:gd name="connsiteX24" fmla="*/ 10800 w 1639815"/>
                <a:gd name="connsiteY24" fmla="*/ 445674 h 1982481"/>
                <a:gd name="connsiteX25" fmla="*/ 10800 w 1639815"/>
                <a:gd name="connsiteY25" fmla="*/ 714615 h 1982481"/>
                <a:gd name="connsiteX26" fmla="*/ 26168 w 1639815"/>
                <a:gd name="connsiteY26" fmla="*/ 922084 h 1982481"/>
                <a:gd name="connsiteX27" fmla="*/ 41536 w 1639815"/>
                <a:gd name="connsiteY27" fmla="*/ 983557 h 1982481"/>
                <a:gd name="connsiteX28" fmla="*/ 64588 w 1639815"/>
                <a:gd name="connsiteY28" fmla="*/ 1014293 h 1982481"/>
                <a:gd name="connsiteX29" fmla="*/ 72272 w 1639815"/>
                <a:gd name="connsiteY29" fmla="*/ 1060397 h 1982481"/>
                <a:gd name="connsiteX30" fmla="*/ 95324 w 1639815"/>
                <a:gd name="connsiteY30" fmla="*/ 1114185 h 1982481"/>
                <a:gd name="connsiteX31" fmla="*/ 110692 w 1639815"/>
                <a:gd name="connsiteY31" fmla="*/ 1191026 h 1982481"/>
                <a:gd name="connsiteX32" fmla="*/ 126061 w 1639815"/>
                <a:gd name="connsiteY32" fmla="*/ 1214078 h 1982481"/>
                <a:gd name="connsiteX33" fmla="*/ 133745 w 1639815"/>
                <a:gd name="connsiteY33" fmla="*/ 1237130 h 1982481"/>
                <a:gd name="connsiteX34" fmla="*/ 149113 w 1639815"/>
                <a:gd name="connsiteY34" fmla="*/ 1275550 h 1982481"/>
                <a:gd name="connsiteX35" fmla="*/ 156797 w 1639815"/>
                <a:gd name="connsiteY35" fmla="*/ 1313970 h 1982481"/>
                <a:gd name="connsiteX36" fmla="*/ 164481 w 1639815"/>
                <a:gd name="connsiteY36" fmla="*/ 1398494 h 1982481"/>
                <a:gd name="connsiteX37" fmla="*/ 179849 w 1639815"/>
                <a:gd name="connsiteY37" fmla="*/ 1421547 h 1982481"/>
                <a:gd name="connsiteX38" fmla="*/ 210585 w 1639815"/>
                <a:gd name="connsiteY38" fmla="*/ 1529123 h 1982481"/>
                <a:gd name="connsiteX39" fmla="*/ 225953 w 1639815"/>
                <a:gd name="connsiteY39" fmla="*/ 1582911 h 1982481"/>
                <a:gd name="connsiteX40" fmla="*/ 249005 w 1639815"/>
                <a:gd name="connsiteY40" fmla="*/ 1598279 h 1982481"/>
                <a:gd name="connsiteX41" fmla="*/ 279741 w 1639815"/>
                <a:gd name="connsiteY41" fmla="*/ 1629015 h 1982481"/>
                <a:gd name="connsiteX42" fmla="*/ 318161 w 1639815"/>
                <a:gd name="connsiteY42" fmla="*/ 1667436 h 1982481"/>
                <a:gd name="connsiteX43" fmla="*/ 356582 w 1639815"/>
                <a:gd name="connsiteY43" fmla="*/ 1705856 h 1982481"/>
                <a:gd name="connsiteX44" fmla="*/ 410370 w 1639815"/>
                <a:gd name="connsiteY44" fmla="*/ 1775012 h 1982481"/>
                <a:gd name="connsiteX45" fmla="*/ 471842 w 1639815"/>
                <a:gd name="connsiteY45" fmla="*/ 1813432 h 1982481"/>
                <a:gd name="connsiteX46" fmla="*/ 510262 w 1639815"/>
                <a:gd name="connsiteY46" fmla="*/ 1836484 h 1982481"/>
                <a:gd name="connsiteX47" fmla="*/ 525630 w 1639815"/>
                <a:gd name="connsiteY47" fmla="*/ 1867220 h 1982481"/>
                <a:gd name="connsiteX48" fmla="*/ 564050 w 1639815"/>
                <a:gd name="connsiteY48" fmla="*/ 1882589 h 1982481"/>
                <a:gd name="connsiteX49" fmla="*/ 610155 w 1639815"/>
                <a:gd name="connsiteY49" fmla="*/ 1905641 h 1982481"/>
                <a:gd name="connsiteX50" fmla="*/ 633207 w 1639815"/>
                <a:gd name="connsiteY50" fmla="*/ 1928693 h 1982481"/>
                <a:gd name="connsiteX51" fmla="*/ 671627 w 1639815"/>
                <a:gd name="connsiteY51" fmla="*/ 1951745 h 1982481"/>
                <a:gd name="connsiteX52" fmla="*/ 771519 w 1639815"/>
                <a:gd name="connsiteY52" fmla="*/ 1982481 h 1982481"/>
                <a:gd name="connsiteX53" fmla="*/ 825308 w 1639815"/>
                <a:gd name="connsiteY53" fmla="*/ 1974797 h 1982481"/>
                <a:gd name="connsiteX54" fmla="*/ 863728 w 1639815"/>
                <a:gd name="connsiteY54" fmla="*/ 1959429 h 1982481"/>
                <a:gd name="connsiteX55" fmla="*/ 917516 w 1639815"/>
                <a:gd name="connsiteY55" fmla="*/ 1944061 h 1982481"/>
                <a:gd name="connsiteX56" fmla="*/ 955936 w 1639815"/>
                <a:gd name="connsiteY56" fmla="*/ 1928693 h 1982481"/>
                <a:gd name="connsiteX57" fmla="*/ 1002040 w 1639815"/>
                <a:gd name="connsiteY57" fmla="*/ 1913325 h 1982481"/>
                <a:gd name="connsiteX58" fmla="*/ 1055829 w 1639815"/>
                <a:gd name="connsiteY58" fmla="*/ 1882589 h 1982481"/>
                <a:gd name="connsiteX59" fmla="*/ 1109617 w 1639815"/>
                <a:gd name="connsiteY59" fmla="*/ 1867220 h 1982481"/>
                <a:gd name="connsiteX60" fmla="*/ 1132669 w 1639815"/>
                <a:gd name="connsiteY60" fmla="*/ 1851852 h 1982481"/>
                <a:gd name="connsiteX61" fmla="*/ 1201825 w 1639815"/>
                <a:gd name="connsiteY61" fmla="*/ 1836484 h 1982481"/>
                <a:gd name="connsiteX62" fmla="*/ 1355506 w 1639815"/>
                <a:gd name="connsiteY62" fmla="*/ 1782696 h 1982481"/>
                <a:gd name="connsiteX63" fmla="*/ 1424662 w 1639815"/>
                <a:gd name="connsiteY63" fmla="*/ 1744276 h 1982481"/>
                <a:gd name="connsiteX64" fmla="*/ 1432346 w 1639815"/>
                <a:gd name="connsiteY64" fmla="*/ 1721224 h 1982481"/>
                <a:gd name="connsiteX65" fmla="*/ 1455398 w 1639815"/>
                <a:gd name="connsiteY65" fmla="*/ 1698172 h 1982481"/>
                <a:gd name="connsiteX66" fmla="*/ 1501503 w 1639815"/>
                <a:gd name="connsiteY66" fmla="*/ 1659752 h 1982481"/>
                <a:gd name="connsiteX67" fmla="*/ 1516871 w 1639815"/>
                <a:gd name="connsiteY67" fmla="*/ 1636699 h 1982481"/>
                <a:gd name="connsiteX68" fmla="*/ 1570659 w 1639815"/>
                <a:gd name="connsiteY68" fmla="*/ 1567543 h 1982481"/>
                <a:gd name="connsiteX69" fmla="*/ 1578343 w 1639815"/>
                <a:gd name="connsiteY69" fmla="*/ 1521439 h 1982481"/>
                <a:gd name="connsiteX70" fmla="*/ 1593711 w 1639815"/>
                <a:gd name="connsiteY70" fmla="*/ 1498387 h 1982481"/>
                <a:gd name="connsiteX71" fmla="*/ 1609079 w 1639815"/>
                <a:gd name="connsiteY71" fmla="*/ 1221762 h 1982481"/>
                <a:gd name="connsiteX72" fmla="*/ 1624447 w 1639815"/>
                <a:gd name="connsiteY72" fmla="*/ 1091133 h 1982481"/>
                <a:gd name="connsiteX73" fmla="*/ 1639815 w 1639815"/>
                <a:gd name="connsiteY73" fmla="*/ 914400 h 1982481"/>
                <a:gd name="connsiteX74" fmla="*/ 1632131 w 1639815"/>
                <a:gd name="connsiteY74" fmla="*/ 530199 h 1982481"/>
                <a:gd name="connsiteX75" fmla="*/ 1616763 w 1639815"/>
                <a:gd name="connsiteY75" fmla="*/ 499462 h 1982481"/>
                <a:gd name="connsiteX76" fmla="*/ 1586027 w 1639815"/>
                <a:gd name="connsiteY76" fmla="*/ 414938 h 1982481"/>
                <a:gd name="connsiteX77" fmla="*/ 1562975 w 1639815"/>
                <a:gd name="connsiteY77" fmla="*/ 361150 h 1982481"/>
                <a:gd name="connsiteX78" fmla="*/ 1555291 w 1639815"/>
                <a:gd name="connsiteY78" fmla="*/ 338098 h 1982481"/>
                <a:gd name="connsiteX79" fmla="*/ 1532239 w 1639815"/>
                <a:gd name="connsiteY79" fmla="*/ 322730 h 1982481"/>
                <a:gd name="connsiteX80" fmla="*/ 1509187 w 1639815"/>
                <a:gd name="connsiteY80" fmla="*/ 291994 h 1982481"/>
                <a:gd name="connsiteX81" fmla="*/ 1470766 w 1639815"/>
                <a:gd name="connsiteY81" fmla="*/ 261257 h 1982481"/>
                <a:gd name="connsiteX82" fmla="*/ 1455398 w 1639815"/>
                <a:gd name="connsiteY82" fmla="*/ 238205 h 1982481"/>
                <a:gd name="connsiteX83" fmla="*/ 1409294 w 1639815"/>
                <a:gd name="connsiteY83" fmla="*/ 207469 h 1982481"/>
                <a:gd name="connsiteX84" fmla="*/ 1393926 w 1639815"/>
                <a:gd name="connsiteY84" fmla="*/ 184417 h 1982481"/>
                <a:gd name="connsiteX85" fmla="*/ 1370874 w 1639815"/>
                <a:gd name="connsiteY85" fmla="*/ 169049 h 1982481"/>
                <a:gd name="connsiteX86" fmla="*/ 1363190 w 1639815"/>
                <a:gd name="connsiteY86" fmla="*/ 145997 h 1982481"/>
                <a:gd name="connsiteX87" fmla="*/ 1324770 w 1639815"/>
                <a:gd name="connsiteY87" fmla="*/ 99893 h 1982481"/>
                <a:gd name="connsiteX88" fmla="*/ 1317086 w 1639815"/>
                <a:gd name="connsiteY88" fmla="*/ 84525 h 1982481"/>
                <a:gd name="connsiteX89" fmla="*/ 1309402 w 1639815"/>
                <a:gd name="connsiteY89" fmla="*/ 99893 h 1982481"/>
                <a:gd name="connsiteX0" fmla="*/ 1363190 w 1639815"/>
                <a:gd name="connsiteY0" fmla="*/ 176733 h 1982481"/>
                <a:gd name="connsiteX1" fmla="*/ 1363190 w 1639815"/>
                <a:gd name="connsiteY1" fmla="*/ 176733 h 1982481"/>
                <a:gd name="connsiteX2" fmla="*/ 1347822 w 1639815"/>
                <a:gd name="connsiteY2" fmla="*/ 84525 h 1982481"/>
                <a:gd name="connsiteX3" fmla="*/ 1309402 w 1639815"/>
                <a:gd name="connsiteY3" fmla="*/ 76841 h 1982481"/>
                <a:gd name="connsiteX4" fmla="*/ 1286350 w 1639815"/>
                <a:gd name="connsiteY4" fmla="*/ 69157 h 1982481"/>
                <a:gd name="connsiteX5" fmla="*/ 1232561 w 1639815"/>
                <a:gd name="connsiteY5" fmla="*/ 61473 h 1982481"/>
                <a:gd name="connsiteX6" fmla="*/ 1132669 w 1639815"/>
                <a:gd name="connsiteY6" fmla="*/ 38420 h 1982481"/>
                <a:gd name="connsiteX7" fmla="*/ 1086565 w 1639815"/>
                <a:gd name="connsiteY7" fmla="*/ 23052 h 1982481"/>
                <a:gd name="connsiteX8" fmla="*/ 1040461 w 1639815"/>
                <a:gd name="connsiteY8" fmla="*/ 15368 h 1982481"/>
                <a:gd name="connsiteX9" fmla="*/ 971304 w 1639815"/>
                <a:gd name="connsiteY9" fmla="*/ 0 h 1982481"/>
                <a:gd name="connsiteX10" fmla="*/ 579419 w 1639815"/>
                <a:gd name="connsiteY10" fmla="*/ 7684 h 1982481"/>
                <a:gd name="connsiteX11" fmla="*/ 533314 w 1639815"/>
                <a:gd name="connsiteY11" fmla="*/ 15368 h 1982481"/>
                <a:gd name="connsiteX12" fmla="*/ 456474 w 1639815"/>
                <a:gd name="connsiteY12" fmla="*/ 61473 h 1982481"/>
                <a:gd name="connsiteX13" fmla="*/ 410370 w 1639815"/>
                <a:gd name="connsiteY13" fmla="*/ 84525 h 1982481"/>
                <a:gd name="connsiteX14" fmla="*/ 387318 w 1639815"/>
                <a:gd name="connsiteY14" fmla="*/ 92209 h 1982481"/>
                <a:gd name="connsiteX15" fmla="*/ 279741 w 1639815"/>
                <a:gd name="connsiteY15" fmla="*/ 161365 h 1982481"/>
                <a:gd name="connsiteX16" fmla="*/ 210585 w 1639815"/>
                <a:gd name="connsiteY16" fmla="*/ 207469 h 1982481"/>
                <a:gd name="connsiteX17" fmla="*/ 172165 w 1639815"/>
                <a:gd name="connsiteY17" fmla="*/ 245889 h 1982481"/>
                <a:gd name="connsiteX18" fmla="*/ 149113 w 1639815"/>
                <a:gd name="connsiteY18" fmla="*/ 253573 h 1982481"/>
                <a:gd name="connsiteX19" fmla="*/ 87640 w 1639815"/>
                <a:gd name="connsiteY19" fmla="*/ 307362 h 1982481"/>
                <a:gd name="connsiteX20" fmla="*/ 79956 w 1639815"/>
                <a:gd name="connsiteY20" fmla="*/ 330414 h 1982481"/>
                <a:gd name="connsiteX21" fmla="*/ 56904 w 1639815"/>
                <a:gd name="connsiteY21" fmla="*/ 338098 h 1982481"/>
                <a:gd name="connsiteX22" fmla="*/ 41536 w 1639815"/>
                <a:gd name="connsiteY22" fmla="*/ 384202 h 1982481"/>
                <a:gd name="connsiteX23" fmla="*/ 10800 w 1639815"/>
                <a:gd name="connsiteY23" fmla="*/ 445674 h 1982481"/>
                <a:gd name="connsiteX24" fmla="*/ 10800 w 1639815"/>
                <a:gd name="connsiteY24" fmla="*/ 714615 h 1982481"/>
                <a:gd name="connsiteX25" fmla="*/ 26168 w 1639815"/>
                <a:gd name="connsiteY25" fmla="*/ 922084 h 1982481"/>
                <a:gd name="connsiteX26" fmla="*/ 41536 w 1639815"/>
                <a:gd name="connsiteY26" fmla="*/ 983557 h 1982481"/>
                <a:gd name="connsiteX27" fmla="*/ 64588 w 1639815"/>
                <a:gd name="connsiteY27" fmla="*/ 1014293 h 1982481"/>
                <a:gd name="connsiteX28" fmla="*/ 72272 w 1639815"/>
                <a:gd name="connsiteY28" fmla="*/ 1060397 h 1982481"/>
                <a:gd name="connsiteX29" fmla="*/ 95324 w 1639815"/>
                <a:gd name="connsiteY29" fmla="*/ 1114185 h 1982481"/>
                <a:gd name="connsiteX30" fmla="*/ 110692 w 1639815"/>
                <a:gd name="connsiteY30" fmla="*/ 1191026 h 1982481"/>
                <a:gd name="connsiteX31" fmla="*/ 126061 w 1639815"/>
                <a:gd name="connsiteY31" fmla="*/ 1214078 h 1982481"/>
                <a:gd name="connsiteX32" fmla="*/ 133745 w 1639815"/>
                <a:gd name="connsiteY32" fmla="*/ 1237130 h 1982481"/>
                <a:gd name="connsiteX33" fmla="*/ 149113 w 1639815"/>
                <a:gd name="connsiteY33" fmla="*/ 1275550 h 1982481"/>
                <a:gd name="connsiteX34" fmla="*/ 156797 w 1639815"/>
                <a:gd name="connsiteY34" fmla="*/ 1313970 h 1982481"/>
                <a:gd name="connsiteX35" fmla="*/ 164481 w 1639815"/>
                <a:gd name="connsiteY35" fmla="*/ 1398494 h 1982481"/>
                <a:gd name="connsiteX36" fmla="*/ 179849 w 1639815"/>
                <a:gd name="connsiteY36" fmla="*/ 1421547 h 1982481"/>
                <a:gd name="connsiteX37" fmla="*/ 210585 w 1639815"/>
                <a:gd name="connsiteY37" fmla="*/ 1529123 h 1982481"/>
                <a:gd name="connsiteX38" fmla="*/ 225953 w 1639815"/>
                <a:gd name="connsiteY38" fmla="*/ 1582911 h 1982481"/>
                <a:gd name="connsiteX39" fmla="*/ 249005 w 1639815"/>
                <a:gd name="connsiteY39" fmla="*/ 1598279 h 1982481"/>
                <a:gd name="connsiteX40" fmla="*/ 279741 w 1639815"/>
                <a:gd name="connsiteY40" fmla="*/ 1629015 h 1982481"/>
                <a:gd name="connsiteX41" fmla="*/ 318161 w 1639815"/>
                <a:gd name="connsiteY41" fmla="*/ 1667436 h 1982481"/>
                <a:gd name="connsiteX42" fmla="*/ 356582 w 1639815"/>
                <a:gd name="connsiteY42" fmla="*/ 1705856 h 1982481"/>
                <a:gd name="connsiteX43" fmla="*/ 410370 w 1639815"/>
                <a:gd name="connsiteY43" fmla="*/ 1775012 h 1982481"/>
                <a:gd name="connsiteX44" fmla="*/ 471842 w 1639815"/>
                <a:gd name="connsiteY44" fmla="*/ 1813432 h 1982481"/>
                <a:gd name="connsiteX45" fmla="*/ 510262 w 1639815"/>
                <a:gd name="connsiteY45" fmla="*/ 1836484 h 1982481"/>
                <a:gd name="connsiteX46" fmla="*/ 525630 w 1639815"/>
                <a:gd name="connsiteY46" fmla="*/ 1867220 h 1982481"/>
                <a:gd name="connsiteX47" fmla="*/ 564050 w 1639815"/>
                <a:gd name="connsiteY47" fmla="*/ 1882589 h 1982481"/>
                <a:gd name="connsiteX48" fmla="*/ 610155 w 1639815"/>
                <a:gd name="connsiteY48" fmla="*/ 1905641 h 1982481"/>
                <a:gd name="connsiteX49" fmla="*/ 633207 w 1639815"/>
                <a:gd name="connsiteY49" fmla="*/ 1928693 h 1982481"/>
                <a:gd name="connsiteX50" fmla="*/ 671627 w 1639815"/>
                <a:gd name="connsiteY50" fmla="*/ 1951745 h 1982481"/>
                <a:gd name="connsiteX51" fmla="*/ 771519 w 1639815"/>
                <a:gd name="connsiteY51" fmla="*/ 1982481 h 1982481"/>
                <a:gd name="connsiteX52" fmla="*/ 825308 w 1639815"/>
                <a:gd name="connsiteY52" fmla="*/ 1974797 h 1982481"/>
                <a:gd name="connsiteX53" fmla="*/ 863728 w 1639815"/>
                <a:gd name="connsiteY53" fmla="*/ 1959429 h 1982481"/>
                <a:gd name="connsiteX54" fmla="*/ 917516 w 1639815"/>
                <a:gd name="connsiteY54" fmla="*/ 1944061 h 1982481"/>
                <a:gd name="connsiteX55" fmla="*/ 955936 w 1639815"/>
                <a:gd name="connsiteY55" fmla="*/ 1928693 h 1982481"/>
                <a:gd name="connsiteX56" fmla="*/ 1002040 w 1639815"/>
                <a:gd name="connsiteY56" fmla="*/ 1913325 h 1982481"/>
                <a:gd name="connsiteX57" fmla="*/ 1055829 w 1639815"/>
                <a:gd name="connsiteY57" fmla="*/ 1882589 h 1982481"/>
                <a:gd name="connsiteX58" fmla="*/ 1109617 w 1639815"/>
                <a:gd name="connsiteY58" fmla="*/ 1867220 h 1982481"/>
                <a:gd name="connsiteX59" fmla="*/ 1132669 w 1639815"/>
                <a:gd name="connsiteY59" fmla="*/ 1851852 h 1982481"/>
                <a:gd name="connsiteX60" fmla="*/ 1201825 w 1639815"/>
                <a:gd name="connsiteY60" fmla="*/ 1836484 h 1982481"/>
                <a:gd name="connsiteX61" fmla="*/ 1355506 w 1639815"/>
                <a:gd name="connsiteY61" fmla="*/ 1782696 h 1982481"/>
                <a:gd name="connsiteX62" fmla="*/ 1424662 w 1639815"/>
                <a:gd name="connsiteY62" fmla="*/ 1744276 h 1982481"/>
                <a:gd name="connsiteX63" fmla="*/ 1432346 w 1639815"/>
                <a:gd name="connsiteY63" fmla="*/ 1721224 h 1982481"/>
                <a:gd name="connsiteX64" fmla="*/ 1455398 w 1639815"/>
                <a:gd name="connsiteY64" fmla="*/ 1698172 h 1982481"/>
                <a:gd name="connsiteX65" fmla="*/ 1501503 w 1639815"/>
                <a:gd name="connsiteY65" fmla="*/ 1659752 h 1982481"/>
                <a:gd name="connsiteX66" fmla="*/ 1516871 w 1639815"/>
                <a:gd name="connsiteY66" fmla="*/ 1636699 h 1982481"/>
                <a:gd name="connsiteX67" fmla="*/ 1570659 w 1639815"/>
                <a:gd name="connsiteY67" fmla="*/ 1567543 h 1982481"/>
                <a:gd name="connsiteX68" fmla="*/ 1578343 w 1639815"/>
                <a:gd name="connsiteY68" fmla="*/ 1521439 h 1982481"/>
                <a:gd name="connsiteX69" fmla="*/ 1593711 w 1639815"/>
                <a:gd name="connsiteY69" fmla="*/ 1498387 h 1982481"/>
                <a:gd name="connsiteX70" fmla="*/ 1609079 w 1639815"/>
                <a:gd name="connsiteY70" fmla="*/ 1221762 h 1982481"/>
                <a:gd name="connsiteX71" fmla="*/ 1624447 w 1639815"/>
                <a:gd name="connsiteY71" fmla="*/ 1091133 h 1982481"/>
                <a:gd name="connsiteX72" fmla="*/ 1639815 w 1639815"/>
                <a:gd name="connsiteY72" fmla="*/ 914400 h 1982481"/>
                <a:gd name="connsiteX73" fmla="*/ 1632131 w 1639815"/>
                <a:gd name="connsiteY73" fmla="*/ 530199 h 1982481"/>
                <a:gd name="connsiteX74" fmla="*/ 1616763 w 1639815"/>
                <a:gd name="connsiteY74" fmla="*/ 499462 h 1982481"/>
                <a:gd name="connsiteX75" fmla="*/ 1586027 w 1639815"/>
                <a:gd name="connsiteY75" fmla="*/ 414938 h 1982481"/>
                <a:gd name="connsiteX76" fmla="*/ 1562975 w 1639815"/>
                <a:gd name="connsiteY76" fmla="*/ 361150 h 1982481"/>
                <a:gd name="connsiteX77" fmla="*/ 1555291 w 1639815"/>
                <a:gd name="connsiteY77" fmla="*/ 338098 h 1982481"/>
                <a:gd name="connsiteX78" fmla="*/ 1532239 w 1639815"/>
                <a:gd name="connsiteY78" fmla="*/ 322730 h 1982481"/>
                <a:gd name="connsiteX79" fmla="*/ 1509187 w 1639815"/>
                <a:gd name="connsiteY79" fmla="*/ 291994 h 1982481"/>
                <a:gd name="connsiteX80" fmla="*/ 1470766 w 1639815"/>
                <a:gd name="connsiteY80" fmla="*/ 261257 h 1982481"/>
                <a:gd name="connsiteX81" fmla="*/ 1455398 w 1639815"/>
                <a:gd name="connsiteY81" fmla="*/ 238205 h 1982481"/>
                <a:gd name="connsiteX82" fmla="*/ 1409294 w 1639815"/>
                <a:gd name="connsiteY82" fmla="*/ 207469 h 1982481"/>
                <a:gd name="connsiteX83" fmla="*/ 1393926 w 1639815"/>
                <a:gd name="connsiteY83" fmla="*/ 184417 h 1982481"/>
                <a:gd name="connsiteX84" fmla="*/ 1370874 w 1639815"/>
                <a:gd name="connsiteY84" fmla="*/ 169049 h 1982481"/>
                <a:gd name="connsiteX85" fmla="*/ 1363190 w 1639815"/>
                <a:gd name="connsiteY85" fmla="*/ 145997 h 1982481"/>
                <a:gd name="connsiteX86" fmla="*/ 1324770 w 1639815"/>
                <a:gd name="connsiteY86" fmla="*/ 99893 h 1982481"/>
                <a:gd name="connsiteX87" fmla="*/ 1317086 w 1639815"/>
                <a:gd name="connsiteY87" fmla="*/ 84525 h 1982481"/>
                <a:gd name="connsiteX88" fmla="*/ 1309402 w 1639815"/>
                <a:gd name="connsiteY88" fmla="*/ 99893 h 1982481"/>
                <a:gd name="connsiteX0" fmla="*/ 1363190 w 1639815"/>
                <a:gd name="connsiteY0" fmla="*/ 176733 h 1982481"/>
                <a:gd name="connsiteX1" fmla="*/ 1363190 w 1639815"/>
                <a:gd name="connsiteY1" fmla="*/ 176733 h 1982481"/>
                <a:gd name="connsiteX2" fmla="*/ 1309402 w 1639815"/>
                <a:gd name="connsiteY2" fmla="*/ 76841 h 1982481"/>
                <a:gd name="connsiteX3" fmla="*/ 1286350 w 1639815"/>
                <a:gd name="connsiteY3" fmla="*/ 69157 h 1982481"/>
                <a:gd name="connsiteX4" fmla="*/ 1232561 w 1639815"/>
                <a:gd name="connsiteY4" fmla="*/ 61473 h 1982481"/>
                <a:gd name="connsiteX5" fmla="*/ 1132669 w 1639815"/>
                <a:gd name="connsiteY5" fmla="*/ 38420 h 1982481"/>
                <a:gd name="connsiteX6" fmla="*/ 1086565 w 1639815"/>
                <a:gd name="connsiteY6" fmla="*/ 23052 h 1982481"/>
                <a:gd name="connsiteX7" fmla="*/ 1040461 w 1639815"/>
                <a:gd name="connsiteY7" fmla="*/ 15368 h 1982481"/>
                <a:gd name="connsiteX8" fmla="*/ 971304 w 1639815"/>
                <a:gd name="connsiteY8" fmla="*/ 0 h 1982481"/>
                <a:gd name="connsiteX9" fmla="*/ 579419 w 1639815"/>
                <a:gd name="connsiteY9" fmla="*/ 7684 h 1982481"/>
                <a:gd name="connsiteX10" fmla="*/ 533314 w 1639815"/>
                <a:gd name="connsiteY10" fmla="*/ 15368 h 1982481"/>
                <a:gd name="connsiteX11" fmla="*/ 456474 w 1639815"/>
                <a:gd name="connsiteY11" fmla="*/ 61473 h 1982481"/>
                <a:gd name="connsiteX12" fmla="*/ 410370 w 1639815"/>
                <a:gd name="connsiteY12" fmla="*/ 84525 h 1982481"/>
                <a:gd name="connsiteX13" fmla="*/ 387318 w 1639815"/>
                <a:gd name="connsiteY13" fmla="*/ 92209 h 1982481"/>
                <a:gd name="connsiteX14" fmla="*/ 279741 w 1639815"/>
                <a:gd name="connsiteY14" fmla="*/ 161365 h 1982481"/>
                <a:gd name="connsiteX15" fmla="*/ 210585 w 1639815"/>
                <a:gd name="connsiteY15" fmla="*/ 207469 h 1982481"/>
                <a:gd name="connsiteX16" fmla="*/ 172165 w 1639815"/>
                <a:gd name="connsiteY16" fmla="*/ 245889 h 1982481"/>
                <a:gd name="connsiteX17" fmla="*/ 149113 w 1639815"/>
                <a:gd name="connsiteY17" fmla="*/ 253573 h 1982481"/>
                <a:gd name="connsiteX18" fmla="*/ 87640 w 1639815"/>
                <a:gd name="connsiteY18" fmla="*/ 307362 h 1982481"/>
                <a:gd name="connsiteX19" fmla="*/ 79956 w 1639815"/>
                <a:gd name="connsiteY19" fmla="*/ 330414 h 1982481"/>
                <a:gd name="connsiteX20" fmla="*/ 56904 w 1639815"/>
                <a:gd name="connsiteY20" fmla="*/ 338098 h 1982481"/>
                <a:gd name="connsiteX21" fmla="*/ 41536 w 1639815"/>
                <a:gd name="connsiteY21" fmla="*/ 384202 h 1982481"/>
                <a:gd name="connsiteX22" fmla="*/ 10800 w 1639815"/>
                <a:gd name="connsiteY22" fmla="*/ 445674 h 1982481"/>
                <a:gd name="connsiteX23" fmla="*/ 10800 w 1639815"/>
                <a:gd name="connsiteY23" fmla="*/ 714615 h 1982481"/>
                <a:gd name="connsiteX24" fmla="*/ 26168 w 1639815"/>
                <a:gd name="connsiteY24" fmla="*/ 922084 h 1982481"/>
                <a:gd name="connsiteX25" fmla="*/ 41536 w 1639815"/>
                <a:gd name="connsiteY25" fmla="*/ 983557 h 1982481"/>
                <a:gd name="connsiteX26" fmla="*/ 64588 w 1639815"/>
                <a:gd name="connsiteY26" fmla="*/ 1014293 h 1982481"/>
                <a:gd name="connsiteX27" fmla="*/ 72272 w 1639815"/>
                <a:gd name="connsiteY27" fmla="*/ 1060397 h 1982481"/>
                <a:gd name="connsiteX28" fmla="*/ 95324 w 1639815"/>
                <a:gd name="connsiteY28" fmla="*/ 1114185 h 1982481"/>
                <a:gd name="connsiteX29" fmla="*/ 110692 w 1639815"/>
                <a:gd name="connsiteY29" fmla="*/ 1191026 h 1982481"/>
                <a:gd name="connsiteX30" fmla="*/ 126061 w 1639815"/>
                <a:gd name="connsiteY30" fmla="*/ 1214078 h 1982481"/>
                <a:gd name="connsiteX31" fmla="*/ 133745 w 1639815"/>
                <a:gd name="connsiteY31" fmla="*/ 1237130 h 1982481"/>
                <a:gd name="connsiteX32" fmla="*/ 149113 w 1639815"/>
                <a:gd name="connsiteY32" fmla="*/ 1275550 h 1982481"/>
                <a:gd name="connsiteX33" fmla="*/ 156797 w 1639815"/>
                <a:gd name="connsiteY33" fmla="*/ 1313970 h 1982481"/>
                <a:gd name="connsiteX34" fmla="*/ 164481 w 1639815"/>
                <a:gd name="connsiteY34" fmla="*/ 1398494 h 1982481"/>
                <a:gd name="connsiteX35" fmla="*/ 179849 w 1639815"/>
                <a:gd name="connsiteY35" fmla="*/ 1421547 h 1982481"/>
                <a:gd name="connsiteX36" fmla="*/ 210585 w 1639815"/>
                <a:gd name="connsiteY36" fmla="*/ 1529123 h 1982481"/>
                <a:gd name="connsiteX37" fmla="*/ 225953 w 1639815"/>
                <a:gd name="connsiteY37" fmla="*/ 1582911 h 1982481"/>
                <a:gd name="connsiteX38" fmla="*/ 249005 w 1639815"/>
                <a:gd name="connsiteY38" fmla="*/ 1598279 h 1982481"/>
                <a:gd name="connsiteX39" fmla="*/ 279741 w 1639815"/>
                <a:gd name="connsiteY39" fmla="*/ 1629015 h 1982481"/>
                <a:gd name="connsiteX40" fmla="*/ 318161 w 1639815"/>
                <a:gd name="connsiteY40" fmla="*/ 1667436 h 1982481"/>
                <a:gd name="connsiteX41" fmla="*/ 356582 w 1639815"/>
                <a:gd name="connsiteY41" fmla="*/ 1705856 h 1982481"/>
                <a:gd name="connsiteX42" fmla="*/ 410370 w 1639815"/>
                <a:gd name="connsiteY42" fmla="*/ 1775012 h 1982481"/>
                <a:gd name="connsiteX43" fmla="*/ 471842 w 1639815"/>
                <a:gd name="connsiteY43" fmla="*/ 1813432 h 1982481"/>
                <a:gd name="connsiteX44" fmla="*/ 510262 w 1639815"/>
                <a:gd name="connsiteY44" fmla="*/ 1836484 h 1982481"/>
                <a:gd name="connsiteX45" fmla="*/ 525630 w 1639815"/>
                <a:gd name="connsiteY45" fmla="*/ 1867220 h 1982481"/>
                <a:gd name="connsiteX46" fmla="*/ 564050 w 1639815"/>
                <a:gd name="connsiteY46" fmla="*/ 1882589 h 1982481"/>
                <a:gd name="connsiteX47" fmla="*/ 610155 w 1639815"/>
                <a:gd name="connsiteY47" fmla="*/ 1905641 h 1982481"/>
                <a:gd name="connsiteX48" fmla="*/ 633207 w 1639815"/>
                <a:gd name="connsiteY48" fmla="*/ 1928693 h 1982481"/>
                <a:gd name="connsiteX49" fmla="*/ 671627 w 1639815"/>
                <a:gd name="connsiteY49" fmla="*/ 1951745 h 1982481"/>
                <a:gd name="connsiteX50" fmla="*/ 771519 w 1639815"/>
                <a:gd name="connsiteY50" fmla="*/ 1982481 h 1982481"/>
                <a:gd name="connsiteX51" fmla="*/ 825308 w 1639815"/>
                <a:gd name="connsiteY51" fmla="*/ 1974797 h 1982481"/>
                <a:gd name="connsiteX52" fmla="*/ 863728 w 1639815"/>
                <a:gd name="connsiteY52" fmla="*/ 1959429 h 1982481"/>
                <a:gd name="connsiteX53" fmla="*/ 917516 w 1639815"/>
                <a:gd name="connsiteY53" fmla="*/ 1944061 h 1982481"/>
                <a:gd name="connsiteX54" fmla="*/ 955936 w 1639815"/>
                <a:gd name="connsiteY54" fmla="*/ 1928693 h 1982481"/>
                <a:gd name="connsiteX55" fmla="*/ 1002040 w 1639815"/>
                <a:gd name="connsiteY55" fmla="*/ 1913325 h 1982481"/>
                <a:gd name="connsiteX56" fmla="*/ 1055829 w 1639815"/>
                <a:gd name="connsiteY56" fmla="*/ 1882589 h 1982481"/>
                <a:gd name="connsiteX57" fmla="*/ 1109617 w 1639815"/>
                <a:gd name="connsiteY57" fmla="*/ 1867220 h 1982481"/>
                <a:gd name="connsiteX58" fmla="*/ 1132669 w 1639815"/>
                <a:gd name="connsiteY58" fmla="*/ 1851852 h 1982481"/>
                <a:gd name="connsiteX59" fmla="*/ 1201825 w 1639815"/>
                <a:gd name="connsiteY59" fmla="*/ 1836484 h 1982481"/>
                <a:gd name="connsiteX60" fmla="*/ 1355506 w 1639815"/>
                <a:gd name="connsiteY60" fmla="*/ 1782696 h 1982481"/>
                <a:gd name="connsiteX61" fmla="*/ 1424662 w 1639815"/>
                <a:gd name="connsiteY61" fmla="*/ 1744276 h 1982481"/>
                <a:gd name="connsiteX62" fmla="*/ 1432346 w 1639815"/>
                <a:gd name="connsiteY62" fmla="*/ 1721224 h 1982481"/>
                <a:gd name="connsiteX63" fmla="*/ 1455398 w 1639815"/>
                <a:gd name="connsiteY63" fmla="*/ 1698172 h 1982481"/>
                <a:gd name="connsiteX64" fmla="*/ 1501503 w 1639815"/>
                <a:gd name="connsiteY64" fmla="*/ 1659752 h 1982481"/>
                <a:gd name="connsiteX65" fmla="*/ 1516871 w 1639815"/>
                <a:gd name="connsiteY65" fmla="*/ 1636699 h 1982481"/>
                <a:gd name="connsiteX66" fmla="*/ 1570659 w 1639815"/>
                <a:gd name="connsiteY66" fmla="*/ 1567543 h 1982481"/>
                <a:gd name="connsiteX67" fmla="*/ 1578343 w 1639815"/>
                <a:gd name="connsiteY67" fmla="*/ 1521439 h 1982481"/>
                <a:gd name="connsiteX68" fmla="*/ 1593711 w 1639815"/>
                <a:gd name="connsiteY68" fmla="*/ 1498387 h 1982481"/>
                <a:gd name="connsiteX69" fmla="*/ 1609079 w 1639815"/>
                <a:gd name="connsiteY69" fmla="*/ 1221762 h 1982481"/>
                <a:gd name="connsiteX70" fmla="*/ 1624447 w 1639815"/>
                <a:gd name="connsiteY70" fmla="*/ 1091133 h 1982481"/>
                <a:gd name="connsiteX71" fmla="*/ 1639815 w 1639815"/>
                <a:gd name="connsiteY71" fmla="*/ 914400 h 1982481"/>
                <a:gd name="connsiteX72" fmla="*/ 1632131 w 1639815"/>
                <a:gd name="connsiteY72" fmla="*/ 530199 h 1982481"/>
                <a:gd name="connsiteX73" fmla="*/ 1616763 w 1639815"/>
                <a:gd name="connsiteY73" fmla="*/ 499462 h 1982481"/>
                <a:gd name="connsiteX74" fmla="*/ 1586027 w 1639815"/>
                <a:gd name="connsiteY74" fmla="*/ 414938 h 1982481"/>
                <a:gd name="connsiteX75" fmla="*/ 1562975 w 1639815"/>
                <a:gd name="connsiteY75" fmla="*/ 361150 h 1982481"/>
                <a:gd name="connsiteX76" fmla="*/ 1555291 w 1639815"/>
                <a:gd name="connsiteY76" fmla="*/ 338098 h 1982481"/>
                <a:gd name="connsiteX77" fmla="*/ 1532239 w 1639815"/>
                <a:gd name="connsiteY77" fmla="*/ 322730 h 1982481"/>
                <a:gd name="connsiteX78" fmla="*/ 1509187 w 1639815"/>
                <a:gd name="connsiteY78" fmla="*/ 291994 h 1982481"/>
                <a:gd name="connsiteX79" fmla="*/ 1470766 w 1639815"/>
                <a:gd name="connsiteY79" fmla="*/ 261257 h 1982481"/>
                <a:gd name="connsiteX80" fmla="*/ 1455398 w 1639815"/>
                <a:gd name="connsiteY80" fmla="*/ 238205 h 1982481"/>
                <a:gd name="connsiteX81" fmla="*/ 1409294 w 1639815"/>
                <a:gd name="connsiteY81" fmla="*/ 207469 h 1982481"/>
                <a:gd name="connsiteX82" fmla="*/ 1393926 w 1639815"/>
                <a:gd name="connsiteY82" fmla="*/ 184417 h 1982481"/>
                <a:gd name="connsiteX83" fmla="*/ 1370874 w 1639815"/>
                <a:gd name="connsiteY83" fmla="*/ 169049 h 1982481"/>
                <a:gd name="connsiteX84" fmla="*/ 1363190 w 1639815"/>
                <a:gd name="connsiteY84" fmla="*/ 145997 h 1982481"/>
                <a:gd name="connsiteX85" fmla="*/ 1324770 w 1639815"/>
                <a:gd name="connsiteY85" fmla="*/ 99893 h 1982481"/>
                <a:gd name="connsiteX86" fmla="*/ 1317086 w 1639815"/>
                <a:gd name="connsiteY86" fmla="*/ 84525 h 1982481"/>
                <a:gd name="connsiteX87" fmla="*/ 1309402 w 1639815"/>
                <a:gd name="connsiteY87" fmla="*/ 99893 h 1982481"/>
                <a:gd name="connsiteX0" fmla="*/ 1363190 w 1639815"/>
                <a:gd name="connsiteY0" fmla="*/ 176733 h 1982481"/>
                <a:gd name="connsiteX1" fmla="*/ 1363190 w 1639815"/>
                <a:gd name="connsiteY1" fmla="*/ 176733 h 1982481"/>
                <a:gd name="connsiteX2" fmla="*/ 1309402 w 1639815"/>
                <a:gd name="connsiteY2" fmla="*/ 76841 h 1982481"/>
                <a:gd name="connsiteX3" fmla="*/ 1286350 w 1639815"/>
                <a:gd name="connsiteY3" fmla="*/ 69157 h 1982481"/>
                <a:gd name="connsiteX4" fmla="*/ 1232561 w 1639815"/>
                <a:gd name="connsiteY4" fmla="*/ 61473 h 1982481"/>
                <a:gd name="connsiteX5" fmla="*/ 1132669 w 1639815"/>
                <a:gd name="connsiteY5" fmla="*/ 38420 h 1982481"/>
                <a:gd name="connsiteX6" fmla="*/ 1086565 w 1639815"/>
                <a:gd name="connsiteY6" fmla="*/ 23052 h 1982481"/>
                <a:gd name="connsiteX7" fmla="*/ 1040461 w 1639815"/>
                <a:gd name="connsiteY7" fmla="*/ 15368 h 1982481"/>
                <a:gd name="connsiteX8" fmla="*/ 971304 w 1639815"/>
                <a:gd name="connsiteY8" fmla="*/ 0 h 1982481"/>
                <a:gd name="connsiteX9" fmla="*/ 579419 w 1639815"/>
                <a:gd name="connsiteY9" fmla="*/ 7684 h 1982481"/>
                <a:gd name="connsiteX10" fmla="*/ 533314 w 1639815"/>
                <a:gd name="connsiteY10" fmla="*/ 15368 h 1982481"/>
                <a:gd name="connsiteX11" fmla="*/ 456474 w 1639815"/>
                <a:gd name="connsiteY11" fmla="*/ 61473 h 1982481"/>
                <a:gd name="connsiteX12" fmla="*/ 410370 w 1639815"/>
                <a:gd name="connsiteY12" fmla="*/ 84525 h 1982481"/>
                <a:gd name="connsiteX13" fmla="*/ 387318 w 1639815"/>
                <a:gd name="connsiteY13" fmla="*/ 92209 h 1982481"/>
                <a:gd name="connsiteX14" fmla="*/ 279741 w 1639815"/>
                <a:gd name="connsiteY14" fmla="*/ 161365 h 1982481"/>
                <a:gd name="connsiteX15" fmla="*/ 210585 w 1639815"/>
                <a:gd name="connsiteY15" fmla="*/ 207469 h 1982481"/>
                <a:gd name="connsiteX16" fmla="*/ 172165 w 1639815"/>
                <a:gd name="connsiteY16" fmla="*/ 245889 h 1982481"/>
                <a:gd name="connsiteX17" fmla="*/ 149113 w 1639815"/>
                <a:gd name="connsiteY17" fmla="*/ 253573 h 1982481"/>
                <a:gd name="connsiteX18" fmla="*/ 87640 w 1639815"/>
                <a:gd name="connsiteY18" fmla="*/ 307362 h 1982481"/>
                <a:gd name="connsiteX19" fmla="*/ 79956 w 1639815"/>
                <a:gd name="connsiteY19" fmla="*/ 330414 h 1982481"/>
                <a:gd name="connsiteX20" fmla="*/ 56904 w 1639815"/>
                <a:gd name="connsiteY20" fmla="*/ 338098 h 1982481"/>
                <a:gd name="connsiteX21" fmla="*/ 41536 w 1639815"/>
                <a:gd name="connsiteY21" fmla="*/ 384202 h 1982481"/>
                <a:gd name="connsiteX22" fmla="*/ 10800 w 1639815"/>
                <a:gd name="connsiteY22" fmla="*/ 445674 h 1982481"/>
                <a:gd name="connsiteX23" fmla="*/ 10800 w 1639815"/>
                <a:gd name="connsiteY23" fmla="*/ 714615 h 1982481"/>
                <a:gd name="connsiteX24" fmla="*/ 26168 w 1639815"/>
                <a:gd name="connsiteY24" fmla="*/ 922084 h 1982481"/>
                <a:gd name="connsiteX25" fmla="*/ 41536 w 1639815"/>
                <a:gd name="connsiteY25" fmla="*/ 983557 h 1982481"/>
                <a:gd name="connsiteX26" fmla="*/ 64588 w 1639815"/>
                <a:gd name="connsiteY26" fmla="*/ 1014293 h 1982481"/>
                <a:gd name="connsiteX27" fmla="*/ 72272 w 1639815"/>
                <a:gd name="connsiteY27" fmla="*/ 1060397 h 1982481"/>
                <a:gd name="connsiteX28" fmla="*/ 95324 w 1639815"/>
                <a:gd name="connsiteY28" fmla="*/ 1114185 h 1982481"/>
                <a:gd name="connsiteX29" fmla="*/ 110692 w 1639815"/>
                <a:gd name="connsiteY29" fmla="*/ 1191026 h 1982481"/>
                <a:gd name="connsiteX30" fmla="*/ 126061 w 1639815"/>
                <a:gd name="connsiteY30" fmla="*/ 1214078 h 1982481"/>
                <a:gd name="connsiteX31" fmla="*/ 133745 w 1639815"/>
                <a:gd name="connsiteY31" fmla="*/ 1237130 h 1982481"/>
                <a:gd name="connsiteX32" fmla="*/ 149113 w 1639815"/>
                <a:gd name="connsiteY32" fmla="*/ 1275550 h 1982481"/>
                <a:gd name="connsiteX33" fmla="*/ 156797 w 1639815"/>
                <a:gd name="connsiteY33" fmla="*/ 1313970 h 1982481"/>
                <a:gd name="connsiteX34" fmla="*/ 164481 w 1639815"/>
                <a:gd name="connsiteY34" fmla="*/ 1398494 h 1982481"/>
                <a:gd name="connsiteX35" fmla="*/ 179849 w 1639815"/>
                <a:gd name="connsiteY35" fmla="*/ 1421547 h 1982481"/>
                <a:gd name="connsiteX36" fmla="*/ 210585 w 1639815"/>
                <a:gd name="connsiteY36" fmla="*/ 1529123 h 1982481"/>
                <a:gd name="connsiteX37" fmla="*/ 225953 w 1639815"/>
                <a:gd name="connsiteY37" fmla="*/ 1582911 h 1982481"/>
                <a:gd name="connsiteX38" fmla="*/ 249005 w 1639815"/>
                <a:gd name="connsiteY38" fmla="*/ 1598279 h 1982481"/>
                <a:gd name="connsiteX39" fmla="*/ 279741 w 1639815"/>
                <a:gd name="connsiteY39" fmla="*/ 1629015 h 1982481"/>
                <a:gd name="connsiteX40" fmla="*/ 318161 w 1639815"/>
                <a:gd name="connsiteY40" fmla="*/ 1667436 h 1982481"/>
                <a:gd name="connsiteX41" fmla="*/ 356582 w 1639815"/>
                <a:gd name="connsiteY41" fmla="*/ 1705856 h 1982481"/>
                <a:gd name="connsiteX42" fmla="*/ 410370 w 1639815"/>
                <a:gd name="connsiteY42" fmla="*/ 1775012 h 1982481"/>
                <a:gd name="connsiteX43" fmla="*/ 471842 w 1639815"/>
                <a:gd name="connsiteY43" fmla="*/ 1813432 h 1982481"/>
                <a:gd name="connsiteX44" fmla="*/ 510262 w 1639815"/>
                <a:gd name="connsiteY44" fmla="*/ 1836484 h 1982481"/>
                <a:gd name="connsiteX45" fmla="*/ 525630 w 1639815"/>
                <a:gd name="connsiteY45" fmla="*/ 1867220 h 1982481"/>
                <a:gd name="connsiteX46" fmla="*/ 564050 w 1639815"/>
                <a:gd name="connsiteY46" fmla="*/ 1882589 h 1982481"/>
                <a:gd name="connsiteX47" fmla="*/ 610155 w 1639815"/>
                <a:gd name="connsiteY47" fmla="*/ 1905641 h 1982481"/>
                <a:gd name="connsiteX48" fmla="*/ 633207 w 1639815"/>
                <a:gd name="connsiteY48" fmla="*/ 1928693 h 1982481"/>
                <a:gd name="connsiteX49" fmla="*/ 671627 w 1639815"/>
                <a:gd name="connsiteY49" fmla="*/ 1951745 h 1982481"/>
                <a:gd name="connsiteX50" fmla="*/ 771519 w 1639815"/>
                <a:gd name="connsiteY50" fmla="*/ 1982481 h 1982481"/>
                <a:gd name="connsiteX51" fmla="*/ 825308 w 1639815"/>
                <a:gd name="connsiteY51" fmla="*/ 1974797 h 1982481"/>
                <a:gd name="connsiteX52" fmla="*/ 863728 w 1639815"/>
                <a:gd name="connsiteY52" fmla="*/ 1959429 h 1982481"/>
                <a:gd name="connsiteX53" fmla="*/ 917516 w 1639815"/>
                <a:gd name="connsiteY53" fmla="*/ 1944061 h 1982481"/>
                <a:gd name="connsiteX54" fmla="*/ 955936 w 1639815"/>
                <a:gd name="connsiteY54" fmla="*/ 1928693 h 1982481"/>
                <a:gd name="connsiteX55" fmla="*/ 1002040 w 1639815"/>
                <a:gd name="connsiteY55" fmla="*/ 1913325 h 1982481"/>
                <a:gd name="connsiteX56" fmla="*/ 1055829 w 1639815"/>
                <a:gd name="connsiteY56" fmla="*/ 1882589 h 1982481"/>
                <a:gd name="connsiteX57" fmla="*/ 1109617 w 1639815"/>
                <a:gd name="connsiteY57" fmla="*/ 1867220 h 1982481"/>
                <a:gd name="connsiteX58" fmla="*/ 1132669 w 1639815"/>
                <a:gd name="connsiteY58" fmla="*/ 1851852 h 1982481"/>
                <a:gd name="connsiteX59" fmla="*/ 1201825 w 1639815"/>
                <a:gd name="connsiteY59" fmla="*/ 1836484 h 1982481"/>
                <a:gd name="connsiteX60" fmla="*/ 1355506 w 1639815"/>
                <a:gd name="connsiteY60" fmla="*/ 1782696 h 1982481"/>
                <a:gd name="connsiteX61" fmla="*/ 1424662 w 1639815"/>
                <a:gd name="connsiteY61" fmla="*/ 1744276 h 1982481"/>
                <a:gd name="connsiteX62" fmla="*/ 1432346 w 1639815"/>
                <a:gd name="connsiteY62" fmla="*/ 1721224 h 1982481"/>
                <a:gd name="connsiteX63" fmla="*/ 1455398 w 1639815"/>
                <a:gd name="connsiteY63" fmla="*/ 1698172 h 1982481"/>
                <a:gd name="connsiteX64" fmla="*/ 1501503 w 1639815"/>
                <a:gd name="connsiteY64" fmla="*/ 1659752 h 1982481"/>
                <a:gd name="connsiteX65" fmla="*/ 1516871 w 1639815"/>
                <a:gd name="connsiteY65" fmla="*/ 1636699 h 1982481"/>
                <a:gd name="connsiteX66" fmla="*/ 1570659 w 1639815"/>
                <a:gd name="connsiteY66" fmla="*/ 1567543 h 1982481"/>
                <a:gd name="connsiteX67" fmla="*/ 1578343 w 1639815"/>
                <a:gd name="connsiteY67" fmla="*/ 1521439 h 1982481"/>
                <a:gd name="connsiteX68" fmla="*/ 1593711 w 1639815"/>
                <a:gd name="connsiteY68" fmla="*/ 1498387 h 1982481"/>
                <a:gd name="connsiteX69" fmla="*/ 1609079 w 1639815"/>
                <a:gd name="connsiteY69" fmla="*/ 1221762 h 1982481"/>
                <a:gd name="connsiteX70" fmla="*/ 1624447 w 1639815"/>
                <a:gd name="connsiteY70" fmla="*/ 1091133 h 1982481"/>
                <a:gd name="connsiteX71" fmla="*/ 1639815 w 1639815"/>
                <a:gd name="connsiteY71" fmla="*/ 914400 h 1982481"/>
                <a:gd name="connsiteX72" fmla="*/ 1632131 w 1639815"/>
                <a:gd name="connsiteY72" fmla="*/ 530199 h 1982481"/>
                <a:gd name="connsiteX73" fmla="*/ 1616763 w 1639815"/>
                <a:gd name="connsiteY73" fmla="*/ 499462 h 1982481"/>
                <a:gd name="connsiteX74" fmla="*/ 1586027 w 1639815"/>
                <a:gd name="connsiteY74" fmla="*/ 414938 h 1982481"/>
                <a:gd name="connsiteX75" fmla="*/ 1562975 w 1639815"/>
                <a:gd name="connsiteY75" fmla="*/ 361150 h 1982481"/>
                <a:gd name="connsiteX76" fmla="*/ 1555291 w 1639815"/>
                <a:gd name="connsiteY76" fmla="*/ 338098 h 1982481"/>
                <a:gd name="connsiteX77" fmla="*/ 1532239 w 1639815"/>
                <a:gd name="connsiteY77" fmla="*/ 322730 h 1982481"/>
                <a:gd name="connsiteX78" fmla="*/ 1509187 w 1639815"/>
                <a:gd name="connsiteY78" fmla="*/ 291994 h 1982481"/>
                <a:gd name="connsiteX79" fmla="*/ 1470766 w 1639815"/>
                <a:gd name="connsiteY79" fmla="*/ 261257 h 1982481"/>
                <a:gd name="connsiteX80" fmla="*/ 1455398 w 1639815"/>
                <a:gd name="connsiteY80" fmla="*/ 238205 h 1982481"/>
                <a:gd name="connsiteX81" fmla="*/ 1409294 w 1639815"/>
                <a:gd name="connsiteY81" fmla="*/ 207469 h 1982481"/>
                <a:gd name="connsiteX82" fmla="*/ 1393926 w 1639815"/>
                <a:gd name="connsiteY82" fmla="*/ 184417 h 1982481"/>
                <a:gd name="connsiteX83" fmla="*/ 1363190 w 1639815"/>
                <a:gd name="connsiteY83" fmla="*/ 145997 h 1982481"/>
                <a:gd name="connsiteX84" fmla="*/ 1324770 w 1639815"/>
                <a:gd name="connsiteY84" fmla="*/ 99893 h 1982481"/>
                <a:gd name="connsiteX85" fmla="*/ 1317086 w 1639815"/>
                <a:gd name="connsiteY85" fmla="*/ 84525 h 1982481"/>
                <a:gd name="connsiteX86" fmla="*/ 1309402 w 1639815"/>
                <a:gd name="connsiteY86" fmla="*/ 99893 h 1982481"/>
                <a:gd name="connsiteX0" fmla="*/ 1363190 w 1639815"/>
                <a:gd name="connsiteY0" fmla="*/ 176733 h 1982481"/>
                <a:gd name="connsiteX1" fmla="*/ 1309402 w 1639815"/>
                <a:gd name="connsiteY1" fmla="*/ 76841 h 1982481"/>
                <a:gd name="connsiteX2" fmla="*/ 1286350 w 1639815"/>
                <a:gd name="connsiteY2" fmla="*/ 69157 h 1982481"/>
                <a:gd name="connsiteX3" fmla="*/ 1232561 w 1639815"/>
                <a:gd name="connsiteY3" fmla="*/ 61473 h 1982481"/>
                <a:gd name="connsiteX4" fmla="*/ 1132669 w 1639815"/>
                <a:gd name="connsiteY4" fmla="*/ 38420 h 1982481"/>
                <a:gd name="connsiteX5" fmla="*/ 1086565 w 1639815"/>
                <a:gd name="connsiteY5" fmla="*/ 23052 h 1982481"/>
                <a:gd name="connsiteX6" fmla="*/ 1040461 w 1639815"/>
                <a:gd name="connsiteY6" fmla="*/ 15368 h 1982481"/>
                <a:gd name="connsiteX7" fmla="*/ 971304 w 1639815"/>
                <a:gd name="connsiteY7" fmla="*/ 0 h 1982481"/>
                <a:gd name="connsiteX8" fmla="*/ 579419 w 1639815"/>
                <a:gd name="connsiteY8" fmla="*/ 7684 h 1982481"/>
                <a:gd name="connsiteX9" fmla="*/ 533314 w 1639815"/>
                <a:gd name="connsiteY9" fmla="*/ 15368 h 1982481"/>
                <a:gd name="connsiteX10" fmla="*/ 456474 w 1639815"/>
                <a:gd name="connsiteY10" fmla="*/ 61473 h 1982481"/>
                <a:gd name="connsiteX11" fmla="*/ 410370 w 1639815"/>
                <a:gd name="connsiteY11" fmla="*/ 84525 h 1982481"/>
                <a:gd name="connsiteX12" fmla="*/ 387318 w 1639815"/>
                <a:gd name="connsiteY12" fmla="*/ 92209 h 1982481"/>
                <a:gd name="connsiteX13" fmla="*/ 279741 w 1639815"/>
                <a:gd name="connsiteY13" fmla="*/ 161365 h 1982481"/>
                <a:gd name="connsiteX14" fmla="*/ 210585 w 1639815"/>
                <a:gd name="connsiteY14" fmla="*/ 207469 h 1982481"/>
                <a:gd name="connsiteX15" fmla="*/ 172165 w 1639815"/>
                <a:gd name="connsiteY15" fmla="*/ 245889 h 1982481"/>
                <a:gd name="connsiteX16" fmla="*/ 149113 w 1639815"/>
                <a:gd name="connsiteY16" fmla="*/ 253573 h 1982481"/>
                <a:gd name="connsiteX17" fmla="*/ 87640 w 1639815"/>
                <a:gd name="connsiteY17" fmla="*/ 307362 h 1982481"/>
                <a:gd name="connsiteX18" fmla="*/ 79956 w 1639815"/>
                <a:gd name="connsiteY18" fmla="*/ 330414 h 1982481"/>
                <a:gd name="connsiteX19" fmla="*/ 56904 w 1639815"/>
                <a:gd name="connsiteY19" fmla="*/ 338098 h 1982481"/>
                <a:gd name="connsiteX20" fmla="*/ 41536 w 1639815"/>
                <a:gd name="connsiteY20" fmla="*/ 384202 h 1982481"/>
                <a:gd name="connsiteX21" fmla="*/ 10800 w 1639815"/>
                <a:gd name="connsiteY21" fmla="*/ 445674 h 1982481"/>
                <a:gd name="connsiteX22" fmla="*/ 10800 w 1639815"/>
                <a:gd name="connsiteY22" fmla="*/ 714615 h 1982481"/>
                <a:gd name="connsiteX23" fmla="*/ 26168 w 1639815"/>
                <a:gd name="connsiteY23" fmla="*/ 922084 h 1982481"/>
                <a:gd name="connsiteX24" fmla="*/ 41536 w 1639815"/>
                <a:gd name="connsiteY24" fmla="*/ 983557 h 1982481"/>
                <a:gd name="connsiteX25" fmla="*/ 64588 w 1639815"/>
                <a:gd name="connsiteY25" fmla="*/ 1014293 h 1982481"/>
                <a:gd name="connsiteX26" fmla="*/ 72272 w 1639815"/>
                <a:gd name="connsiteY26" fmla="*/ 1060397 h 1982481"/>
                <a:gd name="connsiteX27" fmla="*/ 95324 w 1639815"/>
                <a:gd name="connsiteY27" fmla="*/ 1114185 h 1982481"/>
                <a:gd name="connsiteX28" fmla="*/ 110692 w 1639815"/>
                <a:gd name="connsiteY28" fmla="*/ 1191026 h 1982481"/>
                <a:gd name="connsiteX29" fmla="*/ 126061 w 1639815"/>
                <a:gd name="connsiteY29" fmla="*/ 1214078 h 1982481"/>
                <a:gd name="connsiteX30" fmla="*/ 133745 w 1639815"/>
                <a:gd name="connsiteY30" fmla="*/ 1237130 h 1982481"/>
                <a:gd name="connsiteX31" fmla="*/ 149113 w 1639815"/>
                <a:gd name="connsiteY31" fmla="*/ 1275550 h 1982481"/>
                <a:gd name="connsiteX32" fmla="*/ 156797 w 1639815"/>
                <a:gd name="connsiteY32" fmla="*/ 1313970 h 1982481"/>
                <a:gd name="connsiteX33" fmla="*/ 164481 w 1639815"/>
                <a:gd name="connsiteY33" fmla="*/ 1398494 h 1982481"/>
                <a:gd name="connsiteX34" fmla="*/ 179849 w 1639815"/>
                <a:gd name="connsiteY34" fmla="*/ 1421547 h 1982481"/>
                <a:gd name="connsiteX35" fmla="*/ 210585 w 1639815"/>
                <a:gd name="connsiteY35" fmla="*/ 1529123 h 1982481"/>
                <a:gd name="connsiteX36" fmla="*/ 225953 w 1639815"/>
                <a:gd name="connsiteY36" fmla="*/ 1582911 h 1982481"/>
                <a:gd name="connsiteX37" fmla="*/ 249005 w 1639815"/>
                <a:gd name="connsiteY37" fmla="*/ 1598279 h 1982481"/>
                <a:gd name="connsiteX38" fmla="*/ 279741 w 1639815"/>
                <a:gd name="connsiteY38" fmla="*/ 1629015 h 1982481"/>
                <a:gd name="connsiteX39" fmla="*/ 318161 w 1639815"/>
                <a:gd name="connsiteY39" fmla="*/ 1667436 h 1982481"/>
                <a:gd name="connsiteX40" fmla="*/ 356582 w 1639815"/>
                <a:gd name="connsiteY40" fmla="*/ 1705856 h 1982481"/>
                <a:gd name="connsiteX41" fmla="*/ 410370 w 1639815"/>
                <a:gd name="connsiteY41" fmla="*/ 1775012 h 1982481"/>
                <a:gd name="connsiteX42" fmla="*/ 471842 w 1639815"/>
                <a:gd name="connsiteY42" fmla="*/ 1813432 h 1982481"/>
                <a:gd name="connsiteX43" fmla="*/ 510262 w 1639815"/>
                <a:gd name="connsiteY43" fmla="*/ 1836484 h 1982481"/>
                <a:gd name="connsiteX44" fmla="*/ 525630 w 1639815"/>
                <a:gd name="connsiteY44" fmla="*/ 1867220 h 1982481"/>
                <a:gd name="connsiteX45" fmla="*/ 564050 w 1639815"/>
                <a:gd name="connsiteY45" fmla="*/ 1882589 h 1982481"/>
                <a:gd name="connsiteX46" fmla="*/ 610155 w 1639815"/>
                <a:gd name="connsiteY46" fmla="*/ 1905641 h 1982481"/>
                <a:gd name="connsiteX47" fmla="*/ 633207 w 1639815"/>
                <a:gd name="connsiteY47" fmla="*/ 1928693 h 1982481"/>
                <a:gd name="connsiteX48" fmla="*/ 671627 w 1639815"/>
                <a:gd name="connsiteY48" fmla="*/ 1951745 h 1982481"/>
                <a:gd name="connsiteX49" fmla="*/ 771519 w 1639815"/>
                <a:gd name="connsiteY49" fmla="*/ 1982481 h 1982481"/>
                <a:gd name="connsiteX50" fmla="*/ 825308 w 1639815"/>
                <a:gd name="connsiteY50" fmla="*/ 1974797 h 1982481"/>
                <a:gd name="connsiteX51" fmla="*/ 863728 w 1639815"/>
                <a:gd name="connsiteY51" fmla="*/ 1959429 h 1982481"/>
                <a:gd name="connsiteX52" fmla="*/ 917516 w 1639815"/>
                <a:gd name="connsiteY52" fmla="*/ 1944061 h 1982481"/>
                <a:gd name="connsiteX53" fmla="*/ 955936 w 1639815"/>
                <a:gd name="connsiteY53" fmla="*/ 1928693 h 1982481"/>
                <a:gd name="connsiteX54" fmla="*/ 1002040 w 1639815"/>
                <a:gd name="connsiteY54" fmla="*/ 1913325 h 1982481"/>
                <a:gd name="connsiteX55" fmla="*/ 1055829 w 1639815"/>
                <a:gd name="connsiteY55" fmla="*/ 1882589 h 1982481"/>
                <a:gd name="connsiteX56" fmla="*/ 1109617 w 1639815"/>
                <a:gd name="connsiteY56" fmla="*/ 1867220 h 1982481"/>
                <a:gd name="connsiteX57" fmla="*/ 1132669 w 1639815"/>
                <a:gd name="connsiteY57" fmla="*/ 1851852 h 1982481"/>
                <a:gd name="connsiteX58" fmla="*/ 1201825 w 1639815"/>
                <a:gd name="connsiteY58" fmla="*/ 1836484 h 1982481"/>
                <a:gd name="connsiteX59" fmla="*/ 1355506 w 1639815"/>
                <a:gd name="connsiteY59" fmla="*/ 1782696 h 1982481"/>
                <a:gd name="connsiteX60" fmla="*/ 1424662 w 1639815"/>
                <a:gd name="connsiteY60" fmla="*/ 1744276 h 1982481"/>
                <a:gd name="connsiteX61" fmla="*/ 1432346 w 1639815"/>
                <a:gd name="connsiteY61" fmla="*/ 1721224 h 1982481"/>
                <a:gd name="connsiteX62" fmla="*/ 1455398 w 1639815"/>
                <a:gd name="connsiteY62" fmla="*/ 1698172 h 1982481"/>
                <a:gd name="connsiteX63" fmla="*/ 1501503 w 1639815"/>
                <a:gd name="connsiteY63" fmla="*/ 1659752 h 1982481"/>
                <a:gd name="connsiteX64" fmla="*/ 1516871 w 1639815"/>
                <a:gd name="connsiteY64" fmla="*/ 1636699 h 1982481"/>
                <a:gd name="connsiteX65" fmla="*/ 1570659 w 1639815"/>
                <a:gd name="connsiteY65" fmla="*/ 1567543 h 1982481"/>
                <a:gd name="connsiteX66" fmla="*/ 1578343 w 1639815"/>
                <a:gd name="connsiteY66" fmla="*/ 1521439 h 1982481"/>
                <a:gd name="connsiteX67" fmla="*/ 1593711 w 1639815"/>
                <a:gd name="connsiteY67" fmla="*/ 1498387 h 1982481"/>
                <a:gd name="connsiteX68" fmla="*/ 1609079 w 1639815"/>
                <a:gd name="connsiteY68" fmla="*/ 1221762 h 1982481"/>
                <a:gd name="connsiteX69" fmla="*/ 1624447 w 1639815"/>
                <a:gd name="connsiteY69" fmla="*/ 1091133 h 1982481"/>
                <a:gd name="connsiteX70" fmla="*/ 1639815 w 1639815"/>
                <a:gd name="connsiteY70" fmla="*/ 914400 h 1982481"/>
                <a:gd name="connsiteX71" fmla="*/ 1632131 w 1639815"/>
                <a:gd name="connsiteY71" fmla="*/ 530199 h 1982481"/>
                <a:gd name="connsiteX72" fmla="*/ 1616763 w 1639815"/>
                <a:gd name="connsiteY72" fmla="*/ 499462 h 1982481"/>
                <a:gd name="connsiteX73" fmla="*/ 1586027 w 1639815"/>
                <a:gd name="connsiteY73" fmla="*/ 414938 h 1982481"/>
                <a:gd name="connsiteX74" fmla="*/ 1562975 w 1639815"/>
                <a:gd name="connsiteY74" fmla="*/ 361150 h 1982481"/>
                <a:gd name="connsiteX75" fmla="*/ 1555291 w 1639815"/>
                <a:gd name="connsiteY75" fmla="*/ 338098 h 1982481"/>
                <a:gd name="connsiteX76" fmla="*/ 1532239 w 1639815"/>
                <a:gd name="connsiteY76" fmla="*/ 322730 h 1982481"/>
                <a:gd name="connsiteX77" fmla="*/ 1509187 w 1639815"/>
                <a:gd name="connsiteY77" fmla="*/ 291994 h 1982481"/>
                <a:gd name="connsiteX78" fmla="*/ 1470766 w 1639815"/>
                <a:gd name="connsiteY78" fmla="*/ 261257 h 1982481"/>
                <a:gd name="connsiteX79" fmla="*/ 1455398 w 1639815"/>
                <a:gd name="connsiteY79" fmla="*/ 238205 h 1982481"/>
                <a:gd name="connsiteX80" fmla="*/ 1409294 w 1639815"/>
                <a:gd name="connsiteY80" fmla="*/ 207469 h 1982481"/>
                <a:gd name="connsiteX81" fmla="*/ 1393926 w 1639815"/>
                <a:gd name="connsiteY81" fmla="*/ 184417 h 1982481"/>
                <a:gd name="connsiteX82" fmla="*/ 1363190 w 1639815"/>
                <a:gd name="connsiteY82" fmla="*/ 145997 h 1982481"/>
                <a:gd name="connsiteX83" fmla="*/ 1324770 w 1639815"/>
                <a:gd name="connsiteY83" fmla="*/ 99893 h 1982481"/>
                <a:gd name="connsiteX84" fmla="*/ 1317086 w 1639815"/>
                <a:gd name="connsiteY84" fmla="*/ 84525 h 1982481"/>
                <a:gd name="connsiteX85" fmla="*/ 1309402 w 1639815"/>
                <a:gd name="connsiteY85" fmla="*/ 99893 h 1982481"/>
                <a:gd name="connsiteX0" fmla="*/ 1309402 w 1639815"/>
                <a:gd name="connsiteY0" fmla="*/ 76841 h 1982481"/>
                <a:gd name="connsiteX1" fmla="*/ 1286350 w 1639815"/>
                <a:gd name="connsiteY1" fmla="*/ 69157 h 1982481"/>
                <a:gd name="connsiteX2" fmla="*/ 1232561 w 1639815"/>
                <a:gd name="connsiteY2" fmla="*/ 61473 h 1982481"/>
                <a:gd name="connsiteX3" fmla="*/ 1132669 w 1639815"/>
                <a:gd name="connsiteY3" fmla="*/ 38420 h 1982481"/>
                <a:gd name="connsiteX4" fmla="*/ 1086565 w 1639815"/>
                <a:gd name="connsiteY4" fmla="*/ 23052 h 1982481"/>
                <a:gd name="connsiteX5" fmla="*/ 1040461 w 1639815"/>
                <a:gd name="connsiteY5" fmla="*/ 15368 h 1982481"/>
                <a:gd name="connsiteX6" fmla="*/ 971304 w 1639815"/>
                <a:gd name="connsiteY6" fmla="*/ 0 h 1982481"/>
                <a:gd name="connsiteX7" fmla="*/ 579419 w 1639815"/>
                <a:gd name="connsiteY7" fmla="*/ 7684 h 1982481"/>
                <a:gd name="connsiteX8" fmla="*/ 533314 w 1639815"/>
                <a:gd name="connsiteY8" fmla="*/ 15368 h 1982481"/>
                <a:gd name="connsiteX9" fmla="*/ 456474 w 1639815"/>
                <a:gd name="connsiteY9" fmla="*/ 61473 h 1982481"/>
                <a:gd name="connsiteX10" fmla="*/ 410370 w 1639815"/>
                <a:gd name="connsiteY10" fmla="*/ 84525 h 1982481"/>
                <a:gd name="connsiteX11" fmla="*/ 387318 w 1639815"/>
                <a:gd name="connsiteY11" fmla="*/ 92209 h 1982481"/>
                <a:gd name="connsiteX12" fmla="*/ 279741 w 1639815"/>
                <a:gd name="connsiteY12" fmla="*/ 161365 h 1982481"/>
                <a:gd name="connsiteX13" fmla="*/ 210585 w 1639815"/>
                <a:gd name="connsiteY13" fmla="*/ 207469 h 1982481"/>
                <a:gd name="connsiteX14" fmla="*/ 172165 w 1639815"/>
                <a:gd name="connsiteY14" fmla="*/ 245889 h 1982481"/>
                <a:gd name="connsiteX15" fmla="*/ 149113 w 1639815"/>
                <a:gd name="connsiteY15" fmla="*/ 253573 h 1982481"/>
                <a:gd name="connsiteX16" fmla="*/ 87640 w 1639815"/>
                <a:gd name="connsiteY16" fmla="*/ 307362 h 1982481"/>
                <a:gd name="connsiteX17" fmla="*/ 79956 w 1639815"/>
                <a:gd name="connsiteY17" fmla="*/ 330414 h 1982481"/>
                <a:gd name="connsiteX18" fmla="*/ 56904 w 1639815"/>
                <a:gd name="connsiteY18" fmla="*/ 338098 h 1982481"/>
                <a:gd name="connsiteX19" fmla="*/ 41536 w 1639815"/>
                <a:gd name="connsiteY19" fmla="*/ 384202 h 1982481"/>
                <a:gd name="connsiteX20" fmla="*/ 10800 w 1639815"/>
                <a:gd name="connsiteY20" fmla="*/ 445674 h 1982481"/>
                <a:gd name="connsiteX21" fmla="*/ 10800 w 1639815"/>
                <a:gd name="connsiteY21" fmla="*/ 714615 h 1982481"/>
                <a:gd name="connsiteX22" fmla="*/ 26168 w 1639815"/>
                <a:gd name="connsiteY22" fmla="*/ 922084 h 1982481"/>
                <a:gd name="connsiteX23" fmla="*/ 41536 w 1639815"/>
                <a:gd name="connsiteY23" fmla="*/ 983557 h 1982481"/>
                <a:gd name="connsiteX24" fmla="*/ 64588 w 1639815"/>
                <a:gd name="connsiteY24" fmla="*/ 1014293 h 1982481"/>
                <a:gd name="connsiteX25" fmla="*/ 72272 w 1639815"/>
                <a:gd name="connsiteY25" fmla="*/ 1060397 h 1982481"/>
                <a:gd name="connsiteX26" fmla="*/ 95324 w 1639815"/>
                <a:gd name="connsiteY26" fmla="*/ 1114185 h 1982481"/>
                <a:gd name="connsiteX27" fmla="*/ 110692 w 1639815"/>
                <a:gd name="connsiteY27" fmla="*/ 1191026 h 1982481"/>
                <a:gd name="connsiteX28" fmla="*/ 126061 w 1639815"/>
                <a:gd name="connsiteY28" fmla="*/ 1214078 h 1982481"/>
                <a:gd name="connsiteX29" fmla="*/ 133745 w 1639815"/>
                <a:gd name="connsiteY29" fmla="*/ 1237130 h 1982481"/>
                <a:gd name="connsiteX30" fmla="*/ 149113 w 1639815"/>
                <a:gd name="connsiteY30" fmla="*/ 1275550 h 1982481"/>
                <a:gd name="connsiteX31" fmla="*/ 156797 w 1639815"/>
                <a:gd name="connsiteY31" fmla="*/ 1313970 h 1982481"/>
                <a:gd name="connsiteX32" fmla="*/ 164481 w 1639815"/>
                <a:gd name="connsiteY32" fmla="*/ 1398494 h 1982481"/>
                <a:gd name="connsiteX33" fmla="*/ 179849 w 1639815"/>
                <a:gd name="connsiteY33" fmla="*/ 1421547 h 1982481"/>
                <a:gd name="connsiteX34" fmla="*/ 210585 w 1639815"/>
                <a:gd name="connsiteY34" fmla="*/ 1529123 h 1982481"/>
                <a:gd name="connsiteX35" fmla="*/ 225953 w 1639815"/>
                <a:gd name="connsiteY35" fmla="*/ 1582911 h 1982481"/>
                <a:gd name="connsiteX36" fmla="*/ 249005 w 1639815"/>
                <a:gd name="connsiteY36" fmla="*/ 1598279 h 1982481"/>
                <a:gd name="connsiteX37" fmla="*/ 279741 w 1639815"/>
                <a:gd name="connsiteY37" fmla="*/ 1629015 h 1982481"/>
                <a:gd name="connsiteX38" fmla="*/ 318161 w 1639815"/>
                <a:gd name="connsiteY38" fmla="*/ 1667436 h 1982481"/>
                <a:gd name="connsiteX39" fmla="*/ 356582 w 1639815"/>
                <a:gd name="connsiteY39" fmla="*/ 1705856 h 1982481"/>
                <a:gd name="connsiteX40" fmla="*/ 410370 w 1639815"/>
                <a:gd name="connsiteY40" fmla="*/ 1775012 h 1982481"/>
                <a:gd name="connsiteX41" fmla="*/ 471842 w 1639815"/>
                <a:gd name="connsiteY41" fmla="*/ 1813432 h 1982481"/>
                <a:gd name="connsiteX42" fmla="*/ 510262 w 1639815"/>
                <a:gd name="connsiteY42" fmla="*/ 1836484 h 1982481"/>
                <a:gd name="connsiteX43" fmla="*/ 525630 w 1639815"/>
                <a:gd name="connsiteY43" fmla="*/ 1867220 h 1982481"/>
                <a:gd name="connsiteX44" fmla="*/ 564050 w 1639815"/>
                <a:gd name="connsiteY44" fmla="*/ 1882589 h 1982481"/>
                <a:gd name="connsiteX45" fmla="*/ 610155 w 1639815"/>
                <a:gd name="connsiteY45" fmla="*/ 1905641 h 1982481"/>
                <a:gd name="connsiteX46" fmla="*/ 633207 w 1639815"/>
                <a:gd name="connsiteY46" fmla="*/ 1928693 h 1982481"/>
                <a:gd name="connsiteX47" fmla="*/ 671627 w 1639815"/>
                <a:gd name="connsiteY47" fmla="*/ 1951745 h 1982481"/>
                <a:gd name="connsiteX48" fmla="*/ 771519 w 1639815"/>
                <a:gd name="connsiteY48" fmla="*/ 1982481 h 1982481"/>
                <a:gd name="connsiteX49" fmla="*/ 825308 w 1639815"/>
                <a:gd name="connsiteY49" fmla="*/ 1974797 h 1982481"/>
                <a:gd name="connsiteX50" fmla="*/ 863728 w 1639815"/>
                <a:gd name="connsiteY50" fmla="*/ 1959429 h 1982481"/>
                <a:gd name="connsiteX51" fmla="*/ 917516 w 1639815"/>
                <a:gd name="connsiteY51" fmla="*/ 1944061 h 1982481"/>
                <a:gd name="connsiteX52" fmla="*/ 955936 w 1639815"/>
                <a:gd name="connsiteY52" fmla="*/ 1928693 h 1982481"/>
                <a:gd name="connsiteX53" fmla="*/ 1002040 w 1639815"/>
                <a:gd name="connsiteY53" fmla="*/ 1913325 h 1982481"/>
                <a:gd name="connsiteX54" fmla="*/ 1055829 w 1639815"/>
                <a:gd name="connsiteY54" fmla="*/ 1882589 h 1982481"/>
                <a:gd name="connsiteX55" fmla="*/ 1109617 w 1639815"/>
                <a:gd name="connsiteY55" fmla="*/ 1867220 h 1982481"/>
                <a:gd name="connsiteX56" fmla="*/ 1132669 w 1639815"/>
                <a:gd name="connsiteY56" fmla="*/ 1851852 h 1982481"/>
                <a:gd name="connsiteX57" fmla="*/ 1201825 w 1639815"/>
                <a:gd name="connsiteY57" fmla="*/ 1836484 h 1982481"/>
                <a:gd name="connsiteX58" fmla="*/ 1355506 w 1639815"/>
                <a:gd name="connsiteY58" fmla="*/ 1782696 h 1982481"/>
                <a:gd name="connsiteX59" fmla="*/ 1424662 w 1639815"/>
                <a:gd name="connsiteY59" fmla="*/ 1744276 h 1982481"/>
                <a:gd name="connsiteX60" fmla="*/ 1432346 w 1639815"/>
                <a:gd name="connsiteY60" fmla="*/ 1721224 h 1982481"/>
                <a:gd name="connsiteX61" fmla="*/ 1455398 w 1639815"/>
                <a:gd name="connsiteY61" fmla="*/ 1698172 h 1982481"/>
                <a:gd name="connsiteX62" fmla="*/ 1501503 w 1639815"/>
                <a:gd name="connsiteY62" fmla="*/ 1659752 h 1982481"/>
                <a:gd name="connsiteX63" fmla="*/ 1516871 w 1639815"/>
                <a:gd name="connsiteY63" fmla="*/ 1636699 h 1982481"/>
                <a:gd name="connsiteX64" fmla="*/ 1570659 w 1639815"/>
                <a:gd name="connsiteY64" fmla="*/ 1567543 h 1982481"/>
                <a:gd name="connsiteX65" fmla="*/ 1578343 w 1639815"/>
                <a:gd name="connsiteY65" fmla="*/ 1521439 h 1982481"/>
                <a:gd name="connsiteX66" fmla="*/ 1593711 w 1639815"/>
                <a:gd name="connsiteY66" fmla="*/ 1498387 h 1982481"/>
                <a:gd name="connsiteX67" fmla="*/ 1609079 w 1639815"/>
                <a:gd name="connsiteY67" fmla="*/ 1221762 h 1982481"/>
                <a:gd name="connsiteX68" fmla="*/ 1624447 w 1639815"/>
                <a:gd name="connsiteY68" fmla="*/ 1091133 h 1982481"/>
                <a:gd name="connsiteX69" fmla="*/ 1639815 w 1639815"/>
                <a:gd name="connsiteY69" fmla="*/ 914400 h 1982481"/>
                <a:gd name="connsiteX70" fmla="*/ 1632131 w 1639815"/>
                <a:gd name="connsiteY70" fmla="*/ 530199 h 1982481"/>
                <a:gd name="connsiteX71" fmla="*/ 1616763 w 1639815"/>
                <a:gd name="connsiteY71" fmla="*/ 499462 h 1982481"/>
                <a:gd name="connsiteX72" fmla="*/ 1586027 w 1639815"/>
                <a:gd name="connsiteY72" fmla="*/ 414938 h 1982481"/>
                <a:gd name="connsiteX73" fmla="*/ 1562975 w 1639815"/>
                <a:gd name="connsiteY73" fmla="*/ 361150 h 1982481"/>
                <a:gd name="connsiteX74" fmla="*/ 1555291 w 1639815"/>
                <a:gd name="connsiteY74" fmla="*/ 338098 h 1982481"/>
                <a:gd name="connsiteX75" fmla="*/ 1532239 w 1639815"/>
                <a:gd name="connsiteY75" fmla="*/ 322730 h 1982481"/>
                <a:gd name="connsiteX76" fmla="*/ 1509187 w 1639815"/>
                <a:gd name="connsiteY76" fmla="*/ 291994 h 1982481"/>
                <a:gd name="connsiteX77" fmla="*/ 1470766 w 1639815"/>
                <a:gd name="connsiteY77" fmla="*/ 261257 h 1982481"/>
                <a:gd name="connsiteX78" fmla="*/ 1455398 w 1639815"/>
                <a:gd name="connsiteY78" fmla="*/ 238205 h 1982481"/>
                <a:gd name="connsiteX79" fmla="*/ 1409294 w 1639815"/>
                <a:gd name="connsiteY79" fmla="*/ 207469 h 1982481"/>
                <a:gd name="connsiteX80" fmla="*/ 1393926 w 1639815"/>
                <a:gd name="connsiteY80" fmla="*/ 184417 h 1982481"/>
                <a:gd name="connsiteX81" fmla="*/ 1363190 w 1639815"/>
                <a:gd name="connsiteY81" fmla="*/ 145997 h 1982481"/>
                <a:gd name="connsiteX82" fmla="*/ 1324770 w 1639815"/>
                <a:gd name="connsiteY82" fmla="*/ 99893 h 1982481"/>
                <a:gd name="connsiteX83" fmla="*/ 1317086 w 1639815"/>
                <a:gd name="connsiteY83" fmla="*/ 84525 h 1982481"/>
                <a:gd name="connsiteX84" fmla="*/ 1309402 w 1639815"/>
                <a:gd name="connsiteY84" fmla="*/ 99893 h 1982481"/>
                <a:gd name="connsiteX0" fmla="*/ 1309402 w 1639815"/>
                <a:gd name="connsiteY0" fmla="*/ 76841 h 1982481"/>
                <a:gd name="connsiteX1" fmla="*/ 1286350 w 1639815"/>
                <a:gd name="connsiteY1" fmla="*/ 69157 h 1982481"/>
                <a:gd name="connsiteX2" fmla="*/ 1232561 w 1639815"/>
                <a:gd name="connsiteY2" fmla="*/ 61473 h 1982481"/>
                <a:gd name="connsiteX3" fmla="*/ 1132669 w 1639815"/>
                <a:gd name="connsiteY3" fmla="*/ 38420 h 1982481"/>
                <a:gd name="connsiteX4" fmla="*/ 1086565 w 1639815"/>
                <a:gd name="connsiteY4" fmla="*/ 23052 h 1982481"/>
                <a:gd name="connsiteX5" fmla="*/ 1040461 w 1639815"/>
                <a:gd name="connsiteY5" fmla="*/ 15368 h 1982481"/>
                <a:gd name="connsiteX6" fmla="*/ 971304 w 1639815"/>
                <a:gd name="connsiteY6" fmla="*/ 0 h 1982481"/>
                <a:gd name="connsiteX7" fmla="*/ 579419 w 1639815"/>
                <a:gd name="connsiteY7" fmla="*/ 7684 h 1982481"/>
                <a:gd name="connsiteX8" fmla="*/ 533314 w 1639815"/>
                <a:gd name="connsiteY8" fmla="*/ 15368 h 1982481"/>
                <a:gd name="connsiteX9" fmla="*/ 456474 w 1639815"/>
                <a:gd name="connsiteY9" fmla="*/ 61473 h 1982481"/>
                <a:gd name="connsiteX10" fmla="*/ 410370 w 1639815"/>
                <a:gd name="connsiteY10" fmla="*/ 84525 h 1982481"/>
                <a:gd name="connsiteX11" fmla="*/ 387318 w 1639815"/>
                <a:gd name="connsiteY11" fmla="*/ 92209 h 1982481"/>
                <a:gd name="connsiteX12" fmla="*/ 279741 w 1639815"/>
                <a:gd name="connsiteY12" fmla="*/ 161365 h 1982481"/>
                <a:gd name="connsiteX13" fmla="*/ 210585 w 1639815"/>
                <a:gd name="connsiteY13" fmla="*/ 207469 h 1982481"/>
                <a:gd name="connsiteX14" fmla="*/ 172165 w 1639815"/>
                <a:gd name="connsiteY14" fmla="*/ 245889 h 1982481"/>
                <a:gd name="connsiteX15" fmla="*/ 149113 w 1639815"/>
                <a:gd name="connsiteY15" fmla="*/ 253573 h 1982481"/>
                <a:gd name="connsiteX16" fmla="*/ 87640 w 1639815"/>
                <a:gd name="connsiteY16" fmla="*/ 307362 h 1982481"/>
                <a:gd name="connsiteX17" fmla="*/ 79956 w 1639815"/>
                <a:gd name="connsiteY17" fmla="*/ 330414 h 1982481"/>
                <a:gd name="connsiteX18" fmla="*/ 56904 w 1639815"/>
                <a:gd name="connsiteY18" fmla="*/ 338098 h 1982481"/>
                <a:gd name="connsiteX19" fmla="*/ 41536 w 1639815"/>
                <a:gd name="connsiteY19" fmla="*/ 384202 h 1982481"/>
                <a:gd name="connsiteX20" fmla="*/ 10800 w 1639815"/>
                <a:gd name="connsiteY20" fmla="*/ 445674 h 1982481"/>
                <a:gd name="connsiteX21" fmla="*/ 10800 w 1639815"/>
                <a:gd name="connsiteY21" fmla="*/ 714615 h 1982481"/>
                <a:gd name="connsiteX22" fmla="*/ 26168 w 1639815"/>
                <a:gd name="connsiteY22" fmla="*/ 922084 h 1982481"/>
                <a:gd name="connsiteX23" fmla="*/ 41536 w 1639815"/>
                <a:gd name="connsiteY23" fmla="*/ 983557 h 1982481"/>
                <a:gd name="connsiteX24" fmla="*/ 64588 w 1639815"/>
                <a:gd name="connsiteY24" fmla="*/ 1014293 h 1982481"/>
                <a:gd name="connsiteX25" fmla="*/ 72272 w 1639815"/>
                <a:gd name="connsiteY25" fmla="*/ 1060397 h 1982481"/>
                <a:gd name="connsiteX26" fmla="*/ 95324 w 1639815"/>
                <a:gd name="connsiteY26" fmla="*/ 1114185 h 1982481"/>
                <a:gd name="connsiteX27" fmla="*/ 110692 w 1639815"/>
                <a:gd name="connsiteY27" fmla="*/ 1191026 h 1982481"/>
                <a:gd name="connsiteX28" fmla="*/ 126061 w 1639815"/>
                <a:gd name="connsiteY28" fmla="*/ 1214078 h 1982481"/>
                <a:gd name="connsiteX29" fmla="*/ 133745 w 1639815"/>
                <a:gd name="connsiteY29" fmla="*/ 1237130 h 1982481"/>
                <a:gd name="connsiteX30" fmla="*/ 149113 w 1639815"/>
                <a:gd name="connsiteY30" fmla="*/ 1275550 h 1982481"/>
                <a:gd name="connsiteX31" fmla="*/ 156797 w 1639815"/>
                <a:gd name="connsiteY31" fmla="*/ 1313970 h 1982481"/>
                <a:gd name="connsiteX32" fmla="*/ 164481 w 1639815"/>
                <a:gd name="connsiteY32" fmla="*/ 1398494 h 1982481"/>
                <a:gd name="connsiteX33" fmla="*/ 179849 w 1639815"/>
                <a:gd name="connsiteY33" fmla="*/ 1421547 h 1982481"/>
                <a:gd name="connsiteX34" fmla="*/ 210585 w 1639815"/>
                <a:gd name="connsiteY34" fmla="*/ 1529123 h 1982481"/>
                <a:gd name="connsiteX35" fmla="*/ 225953 w 1639815"/>
                <a:gd name="connsiteY35" fmla="*/ 1582911 h 1982481"/>
                <a:gd name="connsiteX36" fmla="*/ 249005 w 1639815"/>
                <a:gd name="connsiteY36" fmla="*/ 1598279 h 1982481"/>
                <a:gd name="connsiteX37" fmla="*/ 279741 w 1639815"/>
                <a:gd name="connsiteY37" fmla="*/ 1629015 h 1982481"/>
                <a:gd name="connsiteX38" fmla="*/ 318161 w 1639815"/>
                <a:gd name="connsiteY38" fmla="*/ 1667436 h 1982481"/>
                <a:gd name="connsiteX39" fmla="*/ 356582 w 1639815"/>
                <a:gd name="connsiteY39" fmla="*/ 1705856 h 1982481"/>
                <a:gd name="connsiteX40" fmla="*/ 410370 w 1639815"/>
                <a:gd name="connsiteY40" fmla="*/ 1775012 h 1982481"/>
                <a:gd name="connsiteX41" fmla="*/ 471842 w 1639815"/>
                <a:gd name="connsiteY41" fmla="*/ 1813432 h 1982481"/>
                <a:gd name="connsiteX42" fmla="*/ 510262 w 1639815"/>
                <a:gd name="connsiteY42" fmla="*/ 1836484 h 1982481"/>
                <a:gd name="connsiteX43" fmla="*/ 525630 w 1639815"/>
                <a:gd name="connsiteY43" fmla="*/ 1867220 h 1982481"/>
                <a:gd name="connsiteX44" fmla="*/ 564050 w 1639815"/>
                <a:gd name="connsiteY44" fmla="*/ 1882589 h 1982481"/>
                <a:gd name="connsiteX45" fmla="*/ 610155 w 1639815"/>
                <a:gd name="connsiteY45" fmla="*/ 1905641 h 1982481"/>
                <a:gd name="connsiteX46" fmla="*/ 633207 w 1639815"/>
                <a:gd name="connsiteY46" fmla="*/ 1928693 h 1982481"/>
                <a:gd name="connsiteX47" fmla="*/ 671627 w 1639815"/>
                <a:gd name="connsiteY47" fmla="*/ 1951745 h 1982481"/>
                <a:gd name="connsiteX48" fmla="*/ 771519 w 1639815"/>
                <a:gd name="connsiteY48" fmla="*/ 1982481 h 1982481"/>
                <a:gd name="connsiteX49" fmla="*/ 825308 w 1639815"/>
                <a:gd name="connsiteY49" fmla="*/ 1974797 h 1982481"/>
                <a:gd name="connsiteX50" fmla="*/ 863728 w 1639815"/>
                <a:gd name="connsiteY50" fmla="*/ 1959429 h 1982481"/>
                <a:gd name="connsiteX51" fmla="*/ 917516 w 1639815"/>
                <a:gd name="connsiteY51" fmla="*/ 1944061 h 1982481"/>
                <a:gd name="connsiteX52" fmla="*/ 955936 w 1639815"/>
                <a:gd name="connsiteY52" fmla="*/ 1928693 h 1982481"/>
                <a:gd name="connsiteX53" fmla="*/ 1002040 w 1639815"/>
                <a:gd name="connsiteY53" fmla="*/ 1913325 h 1982481"/>
                <a:gd name="connsiteX54" fmla="*/ 1055829 w 1639815"/>
                <a:gd name="connsiteY54" fmla="*/ 1882589 h 1982481"/>
                <a:gd name="connsiteX55" fmla="*/ 1109617 w 1639815"/>
                <a:gd name="connsiteY55" fmla="*/ 1867220 h 1982481"/>
                <a:gd name="connsiteX56" fmla="*/ 1132669 w 1639815"/>
                <a:gd name="connsiteY56" fmla="*/ 1851852 h 1982481"/>
                <a:gd name="connsiteX57" fmla="*/ 1201825 w 1639815"/>
                <a:gd name="connsiteY57" fmla="*/ 1836484 h 1982481"/>
                <a:gd name="connsiteX58" fmla="*/ 1355506 w 1639815"/>
                <a:gd name="connsiteY58" fmla="*/ 1782696 h 1982481"/>
                <a:gd name="connsiteX59" fmla="*/ 1424662 w 1639815"/>
                <a:gd name="connsiteY59" fmla="*/ 1744276 h 1982481"/>
                <a:gd name="connsiteX60" fmla="*/ 1432346 w 1639815"/>
                <a:gd name="connsiteY60" fmla="*/ 1721224 h 1982481"/>
                <a:gd name="connsiteX61" fmla="*/ 1455398 w 1639815"/>
                <a:gd name="connsiteY61" fmla="*/ 1698172 h 1982481"/>
                <a:gd name="connsiteX62" fmla="*/ 1501503 w 1639815"/>
                <a:gd name="connsiteY62" fmla="*/ 1659752 h 1982481"/>
                <a:gd name="connsiteX63" fmla="*/ 1516871 w 1639815"/>
                <a:gd name="connsiteY63" fmla="*/ 1636699 h 1982481"/>
                <a:gd name="connsiteX64" fmla="*/ 1570659 w 1639815"/>
                <a:gd name="connsiteY64" fmla="*/ 1567543 h 1982481"/>
                <a:gd name="connsiteX65" fmla="*/ 1578343 w 1639815"/>
                <a:gd name="connsiteY65" fmla="*/ 1521439 h 1982481"/>
                <a:gd name="connsiteX66" fmla="*/ 1593711 w 1639815"/>
                <a:gd name="connsiteY66" fmla="*/ 1498387 h 1982481"/>
                <a:gd name="connsiteX67" fmla="*/ 1609079 w 1639815"/>
                <a:gd name="connsiteY67" fmla="*/ 1221762 h 1982481"/>
                <a:gd name="connsiteX68" fmla="*/ 1624447 w 1639815"/>
                <a:gd name="connsiteY68" fmla="*/ 1091133 h 1982481"/>
                <a:gd name="connsiteX69" fmla="*/ 1639815 w 1639815"/>
                <a:gd name="connsiteY69" fmla="*/ 914400 h 1982481"/>
                <a:gd name="connsiteX70" fmla="*/ 1632131 w 1639815"/>
                <a:gd name="connsiteY70" fmla="*/ 530199 h 1982481"/>
                <a:gd name="connsiteX71" fmla="*/ 1616763 w 1639815"/>
                <a:gd name="connsiteY71" fmla="*/ 499462 h 1982481"/>
                <a:gd name="connsiteX72" fmla="*/ 1586027 w 1639815"/>
                <a:gd name="connsiteY72" fmla="*/ 414938 h 1982481"/>
                <a:gd name="connsiteX73" fmla="*/ 1562975 w 1639815"/>
                <a:gd name="connsiteY73" fmla="*/ 361150 h 1982481"/>
                <a:gd name="connsiteX74" fmla="*/ 1555291 w 1639815"/>
                <a:gd name="connsiteY74" fmla="*/ 338098 h 1982481"/>
                <a:gd name="connsiteX75" fmla="*/ 1532239 w 1639815"/>
                <a:gd name="connsiteY75" fmla="*/ 322730 h 1982481"/>
                <a:gd name="connsiteX76" fmla="*/ 1509187 w 1639815"/>
                <a:gd name="connsiteY76" fmla="*/ 291994 h 1982481"/>
                <a:gd name="connsiteX77" fmla="*/ 1470766 w 1639815"/>
                <a:gd name="connsiteY77" fmla="*/ 261257 h 1982481"/>
                <a:gd name="connsiteX78" fmla="*/ 1455398 w 1639815"/>
                <a:gd name="connsiteY78" fmla="*/ 238205 h 1982481"/>
                <a:gd name="connsiteX79" fmla="*/ 1409294 w 1639815"/>
                <a:gd name="connsiteY79" fmla="*/ 207469 h 1982481"/>
                <a:gd name="connsiteX80" fmla="*/ 1393926 w 1639815"/>
                <a:gd name="connsiteY80" fmla="*/ 184417 h 1982481"/>
                <a:gd name="connsiteX81" fmla="*/ 1363190 w 1639815"/>
                <a:gd name="connsiteY81" fmla="*/ 145997 h 1982481"/>
                <a:gd name="connsiteX82" fmla="*/ 1324770 w 1639815"/>
                <a:gd name="connsiteY82" fmla="*/ 99893 h 1982481"/>
                <a:gd name="connsiteX83" fmla="*/ 1317086 w 1639815"/>
                <a:gd name="connsiteY83" fmla="*/ 84525 h 1982481"/>
                <a:gd name="connsiteX0" fmla="*/ 1309402 w 1639815"/>
                <a:gd name="connsiteY0" fmla="*/ 76841 h 1982481"/>
                <a:gd name="connsiteX1" fmla="*/ 1286350 w 1639815"/>
                <a:gd name="connsiteY1" fmla="*/ 69157 h 1982481"/>
                <a:gd name="connsiteX2" fmla="*/ 1232561 w 1639815"/>
                <a:gd name="connsiteY2" fmla="*/ 61473 h 1982481"/>
                <a:gd name="connsiteX3" fmla="*/ 1132669 w 1639815"/>
                <a:gd name="connsiteY3" fmla="*/ 38420 h 1982481"/>
                <a:gd name="connsiteX4" fmla="*/ 1086565 w 1639815"/>
                <a:gd name="connsiteY4" fmla="*/ 23052 h 1982481"/>
                <a:gd name="connsiteX5" fmla="*/ 1040461 w 1639815"/>
                <a:gd name="connsiteY5" fmla="*/ 15368 h 1982481"/>
                <a:gd name="connsiteX6" fmla="*/ 971304 w 1639815"/>
                <a:gd name="connsiteY6" fmla="*/ 0 h 1982481"/>
                <a:gd name="connsiteX7" fmla="*/ 579419 w 1639815"/>
                <a:gd name="connsiteY7" fmla="*/ 7684 h 1982481"/>
                <a:gd name="connsiteX8" fmla="*/ 533314 w 1639815"/>
                <a:gd name="connsiteY8" fmla="*/ 15368 h 1982481"/>
                <a:gd name="connsiteX9" fmla="*/ 456474 w 1639815"/>
                <a:gd name="connsiteY9" fmla="*/ 61473 h 1982481"/>
                <a:gd name="connsiteX10" fmla="*/ 410370 w 1639815"/>
                <a:gd name="connsiteY10" fmla="*/ 84525 h 1982481"/>
                <a:gd name="connsiteX11" fmla="*/ 387318 w 1639815"/>
                <a:gd name="connsiteY11" fmla="*/ 92209 h 1982481"/>
                <a:gd name="connsiteX12" fmla="*/ 279741 w 1639815"/>
                <a:gd name="connsiteY12" fmla="*/ 161365 h 1982481"/>
                <a:gd name="connsiteX13" fmla="*/ 210585 w 1639815"/>
                <a:gd name="connsiteY13" fmla="*/ 207469 h 1982481"/>
                <a:gd name="connsiteX14" fmla="*/ 172165 w 1639815"/>
                <a:gd name="connsiteY14" fmla="*/ 245889 h 1982481"/>
                <a:gd name="connsiteX15" fmla="*/ 149113 w 1639815"/>
                <a:gd name="connsiteY15" fmla="*/ 253573 h 1982481"/>
                <a:gd name="connsiteX16" fmla="*/ 87640 w 1639815"/>
                <a:gd name="connsiteY16" fmla="*/ 307362 h 1982481"/>
                <a:gd name="connsiteX17" fmla="*/ 79956 w 1639815"/>
                <a:gd name="connsiteY17" fmla="*/ 330414 h 1982481"/>
                <a:gd name="connsiteX18" fmla="*/ 56904 w 1639815"/>
                <a:gd name="connsiteY18" fmla="*/ 338098 h 1982481"/>
                <a:gd name="connsiteX19" fmla="*/ 41536 w 1639815"/>
                <a:gd name="connsiteY19" fmla="*/ 384202 h 1982481"/>
                <a:gd name="connsiteX20" fmla="*/ 10800 w 1639815"/>
                <a:gd name="connsiteY20" fmla="*/ 445674 h 1982481"/>
                <a:gd name="connsiteX21" fmla="*/ 10800 w 1639815"/>
                <a:gd name="connsiteY21" fmla="*/ 714615 h 1982481"/>
                <a:gd name="connsiteX22" fmla="*/ 26168 w 1639815"/>
                <a:gd name="connsiteY22" fmla="*/ 922084 h 1982481"/>
                <a:gd name="connsiteX23" fmla="*/ 41536 w 1639815"/>
                <a:gd name="connsiteY23" fmla="*/ 983557 h 1982481"/>
                <a:gd name="connsiteX24" fmla="*/ 64588 w 1639815"/>
                <a:gd name="connsiteY24" fmla="*/ 1014293 h 1982481"/>
                <a:gd name="connsiteX25" fmla="*/ 72272 w 1639815"/>
                <a:gd name="connsiteY25" fmla="*/ 1060397 h 1982481"/>
                <a:gd name="connsiteX26" fmla="*/ 95324 w 1639815"/>
                <a:gd name="connsiteY26" fmla="*/ 1114185 h 1982481"/>
                <a:gd name="connsiteX27" fmla="*/ 110692 w 1639815"/>
                <a:gd name="connsiteY27" fmla="*/ 1191026 h 1982481"/>
                <a:gd name="connsiteX28" fmla="*/ 126061 w 1639815"/>
                <a:gd name="connsiteY28" fmla="*/ 1214078 h 1982481"/>
                <a:gd name="connsiteX29" fmla="*/ 133745 w 1639815"/>
                <a:gd name="connsiteY29" fmla="*/ 1237130 h 1982481"/>
                <a:gd name="connsiteX30" fmla="*/ 149113 w 1639815"/>
                <a:gd name="connsiteY30" fmla="*/ 1275550 h 1982481"/>
                <a:gd name="connsiteX31" fmla="*/ 156797 w 1639815"/>
                <a:gd name="connsiteY31" fmla="*/ 1313970 h 1982481"/>
                <a:gd name="connsiteX32" fmla="*/ 164481 w 1639815"/>
                <a:gd name="connsiteY32" fmla="*/ 1398494 h 1982481"/>
                <a:gd name="connsiteX33" fmla="*/ 179849 w 1639815"/>
                <a:gd name="connsiteY33" fmla="*/ 1421547 h 1982481"/>
                <a:gd name="connsiteX34" fmla="*/ 210585 w 1639815"/>
                <a:gd name="connsiteY34" fmla="*/ 1529123 h 1982481"/>
                <a:gd name="connsiteX35" fmla="*/ 225953 w 1639815"/>
                <a:gd name="connsiteY35" fmla="*/ 1582911 h 1982481"/>
                <a:gd name="connsiteX36" fmla="*/ 249005 w 1639815"/>
                <a:gd name="connsiteY36" fmla="*/ 1598279 h 1982481"/>
                <a:gd name="connsiteX37" fmla="*/ 279741 w 1639815"/>
                <a:gd name="connsiteY37" fmla="*/ 1629015 h 1982481"/>
                <a:gd name="connsiteX38" fmla="*/ 318161 w 1639815"/>
                <a:gd name="connsiteY38" fmla="*/ 1667436 h 1982481"/>
                <a:gd name="connsiteX39" fmla="*/ 356582 w 1639815"/>
                <a:gd name="connsiteY39" fmla="*/ 1705856 h 1982481"/>
                <a:gd name="connsiteX40" fmla="*/ 410370 w 1639815"/>
                <a:gd name="connsiteY40" fmla="*/ 1775012 h 1982481"/>
                <a:gd name="connsiteX41" fmla="*/ 471842 w 1639815"/>
                <a:gd name="connsiteY41" fmla="*/ 1813432 h 1982481"/>
                <a:gd name="connsiteX42" fmla="*/ 510262 w 1639815"/>
                <a:gd name="connsiteY42" fmla="*/ 1836484 h 1982481"/>
                <a:gd name="connsiteX43" fmla="*/ 525630 w 1639815"/>
                <a:gd name="connsiteY43" fmla="*/ 1867220 h 1982481"/>
                <a:gd name="connsiteX44" fmla="*/ 564050 w 1639815"/>
                <a:gd name="connsiteY44" fmla="*/ 1882589 h 1982481"/>
                <a:gd name="connsiteX45" fmla="*/ 610155 w 1639815"/>
                <a:gd name="connsiteY45" fmla="*/ 1905641 h 1982481"/>
                <a:gd name="connsiteX46" fmla="*/ 633207 w 1639815"/>
                <a:gd name="connsiteY46" fmla="*/ 1928693 h 1982481"/>
                <a:gd name="connsiteX47" fmla="*/ 671627 w 1639815"/>
                <a:gd name="connsiteY47" fmla="*/ 1951745 h 1982481"/>
                <a:gd name="connsiteX48" fmla="*/ 771519 w 1639815"/>
                <a:gd name="connsiteY48" fmla="*/ 1982481 h 1982481"/>
                <a:gd name="connsiteX49" fmla="*/ 825308 w 1639815"/>
                <a:gd name="connsiteY49" fmla="*/ 1974797 h 1982481"/>
                <a:gd name="connsiteX50" fmla="*/ 863728 w 1639815"/>
                <a:gd name="connsiteY50" fmla="*/ 1959429 h 1982481"/>
                <a:gd name="connsiteX51" fmla="*/ 917516 w 1639815"/>
                <a:gd name="connsiteY51" fmla="*/ 1944061 h 1982481"/>
                <a:gd name="connsiteX52" fmla="*/ 955936 w 1639815"/>
                <a:gd name="connsiteY52" fmla="*/ 1928693 h 1982481"/>
                <a:gd name="connsiteX53" fmla="*/ 1002040 w 1639815"/>
                <a:gd name="connsiteY53" fmla="*/ 1913325 h 1982481"/>
                <a:gd name="connsiteX54" fmla="*/ 1055829 w 1639815"/>
                <a:gd name="connsiteY54" fmla="*/ 1882589 h 1982481"/>
                <a:gd name="connsiteX55" fmla="*/ 1109617 w 1639815"/>
                <a:gd name="connsiteY55" fmla="*/ 1867220 h 1982481"/>
                <a:gd name="connsiteX56" fmla="*/ 1132669 w 1639815"/>
                <a:gd name="connsiteY56" fmla="*/ 1851852 h 1982481"/>
                <a:gd name="connsiteX57" fmla="*/ 1201825 w 1639815"/>
                <a:gd name="connsiteY57" fmla="*/ 1836484 h 1982481"/>
                <a:gd name="connsiteX58" fmla="*/ 1355506 w 1639815"/>
                <a:gd name="connsiteY58" fmla="*/ 1782696 h 1982481"/>
                <a:gd name="connsiteX59" fmla="*/ 1424662 w 1639815"/>
                <a:gd name="connsiteY59" fmla="*/ 1744276 h 1982481"/>
                <a:gd name="connsiteX60" fmla="*/ 1432346 w 1639815"/>
                <a:gd name="connsiteY60" fmla="*/ 1721224 h 1982481"/>
                <a:gd name="connsiteX61" fmla="*/ 1455398 w 1639815"/>
                <a:gd name="connsiteY61" fmla="*/ 1698172 h 1982481"/>
                <a:gd name="connsiteX62" fmla="*/ 1501503 w 1639815"/>
                <a:gd name="connsiteY62" fmla="*/ 1659752 h 1982481"/>
                <a:gd name="connsiteX63" fmla="*/ 1516871 w 1639815"/>
                <a:gd name="connsiteY63" fmla="*/ 1636699 h 1982481"/>
                <a:gd name="connsiteX64" fmla="*/ 1570659 w 1639815"/>
                <a:gd name="connsiteY64" fmla="*/ 1567543 h 1982481"/>
                <a:gd name="connsiteX65" fmla="*/ 1578343 w 1639815"/>
                <a:gd name="connsiteY65" fmla="*/ 1521439 h 1982481"/>
                <a:gd name="connsiteX66" fmla="*/ 1593711 w 1639815"/>
                <a:gd name="connsiteY66" fmla="*/ 1498387 h 1982481"/>
                <a:gd name="connsiteX67" fmla="*/ 1609079 w 1639815"/>
                <a:gd name="connsiteY67" fmla="*/ 1221762 h 1982481"/>
                <a:gd name="connsiteX68" fmla="*/ 1624447 w 1639815"/>
                <a:gd name="connsiteY68" fmla="*/ 1091133 h 1982481"/>
                <a:gd name="connsiteX69" fmla="*/ 1639815 w 1639815"/>
                <a:gd name="connsiteY69" fmla="*/ 914400 h 1982481"/>
                <a:gd name="connsiteX70" fmla="*/ 1632131 w 1639815"/>
                <a:gd name="connsiteY70" fmla="*/ 530199 h 1982481"/>
                <a:gd name="connsiteX71" fmla="*/ 1616763 w 1639815"/>
                <a:gd name="connsiteY71" fmla="*/ 499462 h 1982481"/>
                <a:gd name="connsiteX72" fmla="*/ 1586027 w 1639815"/>
                <a:gd name="connsiteY72" fmla="*/ 414938 h 1982481"/>
                <a:gd name="connsiteX73" fmla="*/ 1562975 w 1639815"/>
                <a:gd name="connsiteY73" fmla="*/ 361150 h 1982481"/>
                <a:gd name="connsiteX74" fmla="*/ 1555291 w 1639815"/>
                <a:gd name="connsiteY74" fmla="*/ 338098 h 1982481"/>
                <a:gd name="connsiteX75" fmla="*/ 1532239 w 1639815"/>
                <a:gd name="connsiteY75" fmla="*/ 322730 h 1982481"/>
                <a:gd name="connsiteX76" fmla="*/ 1509187 w 1639815"/>
                <a:gd name="connsiteY76" fmla="*/ 291994 h 1982481"/>
                <a:gd name="connsiteX77" fmla="*/ 1470766 w 1639815"/>
                <a:gd name="connsiteY77" fmla="*/ 261257 h 1982481"/>
                <a:gd name="connsiteX78" fmla="*/ 1455398 w 1639815"/>
                <a:gd name="connsiteY78" fmla="*/ 238205 h 1982481"/>
                <a:gd name="connsiteX79" fmla="*/ 1409294 w 1639815"/>
                <a:gd name="connsiteY79" fmla="*/ 207469 h 1982481"/>
                <a:gd name="connsiteX80" fmla="*/ 1393926 w 1639815"/>
                <a:gd name="connsiteY80" fmla="*/ 184417 h 1982481"/>
                <a:gd name="connsiteX81" fmla="*/ 1363190 w 1639815"/>
                <a:gd name="connsiteY81" fmla="*/ 145997 h 1982481"/>
                <a:gd name="connsiteX82" fmla="*/ 1324770 w 1639815"/>
                <a:gd name="connsiteY82" fmla="*/ 99893 h 1982481"/>
                <a:gd name="connsiteX0" fmla="*/ 1309402 w 1639815"/>
                <a:gd name="connsiteY0" fmla="*/ 76841 h 1982481"/>
                <a:gd name="connsiteX1" fmla="*/ 1286350 w 1639815"/>
                <a:gd name="connsiteY1" fmla="*/ 69157 h 1982481"/>
                <a:gd name="connsiteX2" fmla="*/ 1232561 w 1639815"/>
                <a:gd name="connsiteY2" fmla="*/ 61473 h 1982481"/>
                <a:gd name="connsiteX3" fmla="*/ 1132669 w 1639815"/>
                <a:gd name="connsiteY3" fmla="*/ 38420 h 1982481"/>
                <a:gd name="connsiteX4" fmla="*/ 1086565 w 1639815"/>
                <a:gd name="connsiteY4" fmla="*/ 23052 h 1982481"/>
                <a:gd name="connsiteX5" fmla="*/ 1040461 w 1639815"/>
                <a:gd name="connsiteY5" fmla="*/ 15368 h 1982481"/>
                <a:gd name="connsiteX6" fmla="*/ 971304 w 1639815"/>
                <a:gd name="connsiteY6" fmla="*/ 0 h 1982481"/>
                <a:gd name="connsiteX7" fmla="*/ 579419 w 1639815"/>
                <a:gd name="connsiteY7" fmla="*/ 7684 h 1982481"/>
                <a:gd name="connsiteX8" fmla="*/ 533314 w 1639815"/>
                <a:gd name="connsiteY8" fmla="*/ 15368 h 1982481"/>
                <a:gd name="connsiteX9" fmla="*/ 456474 w 1639815"/>
                <a:gd name="connsiteY9" fmla="*/ 61473 h 1982481"/>
                <a:gd name="connsiteX10" fmla="*/ 410370 w 1639815"/>
                <a:gd name="connsiteY10" fmla="*/ 84525 h 1982481"/>
                <a:gd name="connsiteX11" fmla="*/ 387318 w 1639815"/>
                <a:gd name="connsiteY11" fmla="*/ 92209 h 1982481"/>
                <a:gd name="connsiteX12" fmla="*/ 279741 w 1639815"/>
                <a:gd name="connsiteY12" fmla="*/ 161365 h 1982481"/>
                <a:gd name="connsiteX13" fmla="*/ 210585 w 1639815"/>
                <a:gd name="connsiteY13" fmla="*/ 207469 h 1982481"/>
                <a:gd name="connsiteX14" fmla="*/ 172165 w 1639815"/>
                <a:gd name="connsiteY14" fmla="*/ 245889 h 1982481"/>
                <a:gd name="connsiteX15" fmla="*/ 149113 w 1639815"/>
                <a:gd name="connsiteY15" fmla="*/ 253573 h 1982481"/>
                <a:gd name="connsiteX16" fmla="*/ 87640 w 1639815"/>
                <a:gd name="connsiteY16" fmla="*/ 307362 h 1982481"/>
                <a:gd name="connsiteX17" fmla="*/ 79956 w 1639815"/>
                <a:gd name="connsiteY17" fmla="*/ 330414 h 1982481"/>
                <a:gd name="connsiteX18" fmla="*/ 56904 w 1639815"/>
                <a:gd name="connsiteY18" fmla="*/ 338098 h 1982481"/>
                <a:gd name="connsiteX19" fmla="*/ 41536 w 1639815"/>
                <a:gd name="connsiteY19" fmla="*/ 384202 h 1982481"/>
                <a:gd name="connsiteX20" fmla="*/ 10800 w 1639815"/>
                <a:gd name="connsiteY20" fmla="*/ 445674 h 1982481"/>
                <a:gd name="connsiteX21" fmla="*/ 10800 w 1639815"/>
                <a:gd name="connsiteY21" fmla="*/ 714615 h 1982481"/>
                <a:gd name="connsiteX22" fmla="*/ 26168 w 1639815"/>
                <a:gd name="connsiteY22" fmla="*/ 922084 h 1982481"/>
                <a:gd name="connsiteX23" fmla="*/ 41536 w 1639815"/>
                <a:gd name="connsiteY23" fmla="*/ 983557 h 1982481"/>
                <a:gd name="connsiteX24" fmla="*/ 64588 w 1639815"/>
                <a:gd name="connsiteY24" fmla="*/ 1014293 h 1982481"/>
                <a:gd name="connsiteX25" fmla="*/ 72272 w 1639815"/>
                <a:gd name="connsiteY25" fmla="*/ 1060397 h 1982481"/>
                <a:gd name="connsiteX26" fmla="*/ 95324 w 1639815"/>
                <a:gd name="connsiteY26" fmla="*/ 1114185 h 1982481"/>
                <a:gd name="connsiteX27" fmla="*/ 110692 w 1639815"/>
                <a:gd name="connsiteY27" fmla="*/ 1191026 h 1982481"/>
                <a:gd name="connsiteX28" fmla="*/ 126061 w 1639815"/>
                <a:gd name="connsiteY28" fmla="*/ 1214078 h 1982481"/>
                <a:gd name="connsiteX29" fmla="*/ 133745 w 1639815"/>
                <a:gd name="connsiteY29" fmla="*/ 1237130 h 1982481"/>
                <a:gd name="connsiteX30" fmla="*/ 149113 w 1639815"/>
                <a:gd name="connsiteY30" fmla="*/ 1275550 h 1982481"/>
                <a:gd name="connsiteX31" fmla="*/ 156797 w 1639815"/>
                <a:gd name="connsiteY31" fmla="*/ 1313970 h 1982481"/>
                <a:gd name="connsiteX32" fmla="*/ 164481 w 1639815"/>
                <a:gd name="connsiteY32" fmla="*/ 1398494 h 1982481"/>
                <a:gd name="connsiteX33" fmla="*/ 179849 w 1639815"/>
                <a:gd name="connsiteY33" fmla="*/ 1421547 h 1982481"/>
                <a:gd name="connsiteX34" fmla="*/ 210585 w 1639815"/>
                <a:gd name="connsiteY34" fmla="*/ 1529123 h 1982481"/>
                <a:gd name="connsiteX35" fmla="*/ 225953 w 1639815"/>
                <a:gd name="connsiteY35" fmla="*/ 1582911 h 1982481"/>
                <a:gd name="connsiteX36" fmla="*/ 249005 w 1639815"/>
                <a:gd name="connsiteY36" fmla="*/ 1598279 h 1982481"/>
                <a:gd name="connsiteX37" fmla="*/ 279741 w 1639815"/>
                <a:gd name="connsiteY37" fmla="*/ 1629015 h 1982481"/>
                <a:gd name="connsiteX38" fmla="*/ 318161 w 1639815"/>
                <a:gd name="connsiteY38" fmla="*/ 1667436 h 1982481"/>
                <a:gd name="connsiteX39" fmla="*/ 356582 w 1639815"/>
                <a:gd name="connsiteY39" fmla="*/ 1705856 h 1982481"/>
                <a:gd name="connsiteX40" fmla="*/ 410370 w 1639815"/>
                <a:gd name="connsiteY40" fmla="*/ 1775012 h 1982481"/>
                <a:gd name="connsiteX41" fmla="*/ 471842 w 1639815"/>
                <a:gd name="connsiteY41" fmla="*/ 1813432 h 1982481"/>
                <a:gd name="connsiteX42" fmla="*/ 510262 w 1639815"/>
                <a:gd name="connsiteY42" fmla="*/ 1836484 h 1982481"/>
                <a:gd name="connsiteX43" fmla="*/ 525630 w 1639815"/>
                <a:gd name="connsiteY43" fmla="*/ 1867220 h 1982481"/>
                <a:gd name="connsiteX44" fmla="*/ 564050 w 1639815"/>
                <a:gd name="connsiteY44" fmla="*/ 1882589 h 1982481"/>
                <a:gd name="connsiteX45" fmla="*/ 610155 w 1639815"/>
                <a:gd name="connsiteY45" fmla="*/ 1905641 h 1982481"/>
                <a:gd name="connsiteX46" fmla="*/ 633207 w 1639815"/>
                <a:gd name="connsiteY46" fmla="*/ 1928693 h 1982481"/>
                <a:gd name="connsiteX47" fmla="*/ 671627 w 1639815"/>
                <a:gd name="connsiteY47" fmla="*/ 1951745 h 1982481"/>
                <a:gd name="connsiteX48" fmla="*/ 771519 w 1639815"/>
                <a:gd name="connsiteY48" fmla="*/ 1982481 h 1982481"/>
                <a:gd name="connsiteX49" fmla="*/ 825308 w 1639815"/>
                <a:gd name="connsiteY49" fmla="*/ 1974797 h 1982481"/>
                <a:gd name="connsiteX50" fmla="*/ 863728 w 1639815"/>
                <a:gd name="connsiteY50" fmla="*/ 1959429 h 1982481"/>
                <a:gd name="connsiteX51" fmla="*/ 917516 w 1639815"/>
                <a:gd name="connsiteY51" fmla="*/ 1944061 h 1982481"/>
                <a:gd name="connsiteX52" fmla="*/ 955936 w 1639815"/>
                <a:gd name="connsiteY52" fmla="*/ 1928693 h 1982481"/>
                <a:gd name="connsiteX53" fmla="*/ 1002040 w 1639815"/>
                <a:gd name="connsiteY53" fmla="*/ 1913325 h 1982481"/>
                <a:gd name="connsiteX54" fmla="*/ 1055829 w 1639815"/>
                <a:gd name="connsiteY54" fmla="*/ 1882589 h 1982481"/>
                <a:gd name="connsiteX55" fmla="*/ 1109617 w 1639815"/>
                <a:gd name="connsiteY55" fmla="*/ 1867220 h 1982481"/>
                <a:gd name="connsiteX56" fmla="*/ 1132669 w 1639815"/>
                <a:gd name="connsiteY56" fmla="*/ 1851852 h 1982481"/>
                <a:gd name="connsiteX57" fmla="*/ 1201825 w 1639815"/>
                <a:gd name="connsiteY57" fmla="*/ 1836484 h 1982481"/>
                <a:gd name="connsiteX58" fmla="*/ 1355506 w 1639815"/>
                <a:gd name="connsiteY58" fmla="*/ 1782696 h 1982481"/>
                <a:gd name="connsiteX59" fmla="*/ 1424662 w 1639815"/>
                <a:gd name="connsiteY59" fmla="*/ 1744276 h 1982481"/>
                <a:gd name="connsiteX60" fmla="*/ 1432346 w 1639815"/>
                <a:gd name="connsiteY60" fmla="*/ 1721224 h 1982481"/>
                <a:gd name="connsiteX61" fmla="*/ 1455398 w 1639815"/>
                <a:gd name="connsiteY61" fmla="*/ 1698172 h 1982481"/>
                <a:gd name="connsiteX62" fmla="*/ 1501503 w 1639815"/>
                <a:gd name="connsiteY62" fmla="*/ 1659752 h 1982481"/>
                <a:gd name="connsiteX63" fmla="*/ 1516871 w 1639815"/>
                <a:gd name="connsiteY63" fmla="*/ 1636699 h 1982481"/>
                <a:gd name="connsiteX64" fmla="*/ 1570659 w 1639815"/>
                <a:gd name="connsiteY64" fmla="*/ 1567543 h 1982481"/>
                <a:gd name="connsiteX65" fmla="*/ 1578343 w 1639815"/>
                <a:gd name="connsiteY65" fmla="*/ 1521439 h 1982481"/>
                <a:gd name="connsiteX66" fmla="*/ 1593711 w 1639815"/>
                <a:gd name="connsiteY66" fmla="*/ 1498387 h 1982481"/>
                <a:gd name="connsiteX67" fmla="*/ 1609079 w 1639815"/>
                <a:gd name="connsiteY67" fmla="*/ 1221762 h 1982481"/>
                <a:gd name="connsiteX68" fmla="*/ 1624447 w 1639815"/>
                <a:gd name="connsiteY68" fmla="*/ 1091133 h 1982481"/>
                <a:gd name="connsiteX69" fmla="*/ 1639815 w 1639815"/>
                <a:gd name="connsiteY69" fmla="*/ 914400 h 1982481"/>
                <a:gd name="connsiteX70" fmla="*/ 1632131 w 1639815"/>
                <a:gd name="connsiteY70" fmla="*/ 530199 h 1982481"/>
                <a:gd name="connsiteX71" fmla="*/ 1616763 w 1639815"/>
                <a:gd name="connsiteY71" fmla="*/ 499462 h 1982481"/>
                <a:gd name="connsiteX72" fmla="*/ 1586027 w 1639815"/>
                <a:gd name="connsiteY72" fmla="*/ 414938 h 1982481"/>
                <a:gd name="connsiteX73" fmla="*/ 1562975 w 1639815"/>
                <a:gd name="connsiteY73" fmla="*/ 361150 h 1982481"/>
                <a:gd name="connsiteX74" fmla="*/ 1555291 w 1639815"/>
                <a:gd name="connsiteY74" fmla="*/ 338098 h 1982481"/>
                <a:gd name="connsiteX75" fmla="*/ 1532239 w 1639815"/>
                <a:gd name="connsiteY75" fmla="*/ 322730 h 1982481"/>
                <a:gd name="connsiteX76" fmla="*/ 1509187 w 1639815"/>
                <a:gd name="connsiteY76" fmla="*/ 291994 h 1982481"/>
                <a:gd name="connsiteX77" fmla="*/ 1470766 w 1639815"/>
                <a:gd name="connsiteY77" fmla="*/ 261257 h 1982481"/>
                <a:gd name="connsiteX78" fmla="*/ 1455398 w 1639815"/>
                <a:gd name="connsiteY78" fmla="*/ 238205 h 1982481"/>
                <a:gd name="connsiteX79" fmla="*/ 1409294 w 1639815"/>
                <a:gd name="connsiteY79" fmla="*/ 207469 h 1982481"/>
                <a:gd name="connsiteX80" fmla="*/ 1393926 w 1639815"/>
                <a:gd name="connsiteY80" fmla="*/ 184417 h 1982481"/>
                <a:gd name="connsiteX81" fmla="*/ 1363190 w 1639815"/>
                <a:gd name="connsiteY81" fmla="*/ 145997 h 1982481"/>
                <a:gd name="connsiteX82" fmla="*/ 1324770 w 1639815"/>
                <a:gd name="connsiteY82" fmla="*/ 99893 h 1982481"/>
                <a:gd name="connsiteX83" fmla="*/ 1309402 w 1639815"/>
                <a:gd name="connsiteY83" fmla="*/ 76841 h 1982481"/>
                <a:gd name="connsiteX0" fmla="*/ 1286350 w 1639815"/>
                <a:gd name="connsiteY0" fmla="*/ 69157 h 1982481"/>
                <a:gd name="connsiteX1" fmla="*/ 1232561 w 1639815"/>
                <a:gd name="connsiteY1" fmla="*/ 61473 h 1982481"/>
                <a:gd name="connsiteX2" fmla="*/ 1132669 w 1639815"/>
                <a:gd name="connsiteY2" fmla="*/ 38420 h 1982481"/>
                <a:gd name="connsiteX3" fmla="*/ 1086565 w 1639815"/>
                <a:gd name="connsiteY3" fmla="*/ 23052 h 1982481"/>
                <a:gd name="connsiteX4" fmla="*/ 1040461 w 1639815"/>
                <a:gd name="connsiteY4" fmla="*/ 15368 h 1982481"/>
                <a:gd name="connsiteX5" fmla="*/ 971304 w 1639815"/>
                <a:gd name="connsiteY5" fmla="*/ 0 h 1982481"/>
                <a:gd name="connsiteX6" fmla="*/ 579419 w 1639815"/>
                <a:gd name="connsiteY6" fmla="*/ 7684 h 1982481"/>
                <a:gd name="connsiteX7" fmla="*/ 533314 w 1639815"/>
                <a:gd name="connsiteY7" fmla="*/ 15368 h 1982481"/>
                <a:gd name="connsiteX8" fmla="*/ 456474 w 1639815"/>
                <a:gd name="connsiteY8" fmla="*/ 61473 h 1982481"/>
                <a:gd name="connsiteX9" fmla="*/ 410370 w 1639815"/>
                <a:gd name="connsiteY9" fmla="*/ 84525 h 1982481"/>
                <a:gd name="connsiteX10" fmla="*/ 387318 w 1639815"/>
                <a:gd name="connsiteY10" fmla="*/ 92209 h 1982481"/>
                <a:gd name="connsiteX11" fmla="*/ 279741 w 1639815"/>
                <a:gd name="connsiteY11" fmla="*/ 161365 h 1982481"/>
                <a:gd name="connsiteX12" fmla="*/ 210585 w 1639815"/>
                <a:gd name="connsiteY12" fmla="*/ 207469 h 1982481"/>
                <a:gd name="connsiteX13" fmla="*/ 172165 w 1639815"/>
                <a:gd name="connsiteY13" fmla="*/ 245889 h 1982481"/>
                <a:gd name="connsiteX14" fmla="*/ 149113 w 1639815"/>
                <a:gd name="connsiteY14" fmla="*/ 253573 h 1982481"/>
                <a:gd name="connsiteX15" fmla="*/ 87640 w 1639815"/>
                <a:gd name="connsiteY15" fmla="*/ 307362 h 1982481"/>
                <a:gd name="connsiteX16" fmla="*/ 79956 w 1639815"/>
                <a:gd name="connsiteY16" fmla="*/ 330414 h 1982481"/>
                <a:gd name="connsiteX17" fmla="*/ 56904 w 1639815"/>
                <a:gd name="connsiteY17" fmla="*/ 338098 h 1982481"/>
                <a:gd name="connsiteX18" fmla="*/ 41536 w 1639815"/>
                <a:gd name="connsiteY18" fmla="*/ 384202 h 1982481"/>
                <a:gd name="connsiteX19" fmla="*/ 10800 w 1639815"/>
                <a:gd name="connsiteY19" fmla="*/ 445674 h 1982481"/>
                <a:gd name="connsiteX20" fmla="*/ 10800 w 1639815"/>
                <a:gd name="connsiteY20" fmla="*/ 714615 h 1982481"/>
                <a:gd name="connsiteX21" fmla="*/ 26168 w 1639815"/>
                <a:gd name="connsiteY21" fmla="*/ 922084 h 1982481"/>
                <a:gd name="connsiteX22" fmla="*/ 41536 w 1639815"/>
                <a:gd name="connsiteY22" fmla="*/ 983557 h 1982481"/>
                <a:gd name="connsiteX23" fmla="*/ 64588 w 1639815"/>
                <a:gd name="connsiteY23" fmla="*/ 1014293 h 1982481"/>
                <a:gd name="connsiteX24" fmla="*/ 72272 w 1639815"/>
                <a:gd name="connsiteY24" fmla="*/ 1060397 h 1982481"/>
                <a:gd name="connsiteX25" fmla="*/ 95324 w 1639815"/>
                <a:gd name="connsiteY25" fmla="*/ 1114185 h 1982481"/>
                <a:gd name="connsiteX26" fmla="*/ 110692 w 1639815"/>
                <a:gd name="connsiteY26" fmla="*/ 1191026 h 1982481"/>
                <a:gd name="connsiteX27" fmla="*/ 126061 w 1639815"/>
                <a:gd name="connsiteY27" fmla="*/ 1214078 h 1982481"/>
                <a:gd name="connsiteX28" fmla="*/ 133745 w 1639815"/>
                <a:gd name="connsiteY28" fmla="*/ 1237130 h 1982481"/>
                <a:gd name="connsiteX29" fmla="*/ 149113 w 1639815"/>
                <a:gd name="connsiteY29" fmla="*/ 1275550 h 1982481"/>
                <a:gd name="connsiteX30" fmla="*/ 156797 w 1639815"/>
                <a:gd name="connsiteY30" fmla="*/ 1313970 h 1982481"/>
                <a:gd name="connsiteX31" fmla="*/ 164481 w 1639815"/>
                <a:gd name="connsiteY31" fmla="*/ 1398494 h 1982481"/>
                <a:gd name="connsiteX32" fmla="*/ 179849 w 1639815"/>
                <a:gd name="connsiteY32" fmla="*/ 1421547 h 1982481"/>
                <a:gd name="connsiteX33" fmla="*/ 210585 w 1639815"/>
                <a:gd name="connsiteY33" fmla="*/ 1529123 h 1982481"/>
                <a:gd name="connsiteX34" fmla="*/ 225953 w 1639815"/>
                <a:gd name="connsiteY34" fmla="*/ 1582911 h 1982481"/>
                <a:gd name="connsiteX35" fmla="*/ 249005 w 1639815"/>
                <a:gd name="connsiteY35" fmla="*/ 1598279 h 1982481"/>
                <a:gd name="connsiteX36" fmla="*/ 279741 w 1639815"/>
                <a:gd name="connsiteY36" fmla="*/ 1629015 h 1982481"/>
                <a:gd name="connsiteX37" fmla="*/ 318161 w 1639815"/>
                <a:gd name="connsiteY37" fmla="*/ 1667436 h 1982481"/>
                <a:gd name="connsiteX38" fmla="*/ 356582 w 1639815"/>
                <a:gd name="connsiteY38" fmla="*/ 1705856 h 1982481"/>
                <a:gd name="connsiteX39" fmla="*/ 410370 w 1639815"/>
                <a:gd name="connsiteY39" fmla="*/ 1775012 h 1982481"/>
                <a:gd name="connsiteX40" fmla="*/ 471842 w 1639815"/>
                <a:gd name="connsiteY40" fmla="*/ 1813432 h 1982481"/>
                <a:gd name="connsiteX41" fmla="*/ 510262 w 1639815"/>
                <a:gd name="connsiteY41" fmla="*/ 1836484 h 1982481"/>
                <a:gd name="connsiteX42" fmla="*/ 525630 w 1639815"/>
                <a:gd name="connsiteY42" fmla="*/ 1867220 h 1982481"/>
                <a:gd name="connsiteX43" fmla="*/ 564050 w 1639815"/>
                <a:gd name="connsiteY43" fmla="*/ 1882589 h 1982481"/>
                <a:gd name="connsiteX44" fmla="*/ 610155 w 1639815"/>
                <a:gd name="connsiteY44" fmla="*/ 1905641 h 1982481"/>
                <a:gd name="connsiteX45" fmla="*/ 633207 w 1639815"/>
                <a:gd name="connsiteY45" fmla="*/ 1928693 h 1982481"/>
                <a:gd name="connsiteX46" fmla="*/ 671627 w 1639815"/>
                <a:gd name="connsiteY46" fmla="*/ 1951745 h 1982481"/>
                <a:gd name="connsiteX47" fmla="*/ 771519 w 1639815"/>
                <a:gd name="connsiteY47" fmla="*/ 1982481 h 1982481"/>
                <a:gd name="connsiteX48" fmla="*/ 825308 w 1639815"/>
                <a:gd name="connsiteY48" fmla="*/ 1974797 h 1982481"/>
                <a:gd name="connsiteX49" fmla="*/ 863728 w 1639815"/>
                <a:gd name="connsiteY49" fmla="*/ 1959429 h 1982481"/>
                <a:gd name="connsiteX50" fmla="*/ 917516 w 1639815"/>
                <a:gd name="connsiteY50" fmla="*/ 1944061 h 1982481"/>
                <a:gd name="connsiteX51" fmla="*/ 955936 w 1639815"/>
                <a:gd name="connsiteY51" fmla="*/ 1928693 h 1982481"/>
                <a:gd name="connsiteX52" fmla="*/ 1002040 w 1639815"/>
                <a:gd name="connsiteY52" fmla="*/ 1913325 h 1982481"/>
                <a:gd name="connsiteX53" fmla="*/ 1055829 w 1639815"/>
                <a:gd name="connsiteY53" fmla="*/ 1882589 h 1982481"/>
                <a:gd name="connsiteX54" fmla="*/ 1109617 w 1639815"/>
                <a:gd name="connsiteY54" fmla="*/ 1867220 h 1982481"/>
                <a:gd name="connsiteX55" fmla="*/ 1132669 w 1639815"/>
                <a:gd name="connsiteY55" fmla="*/ 1851852 h 1982481"/>
                <a:gd name="connsiteX56" fmla="*/ 1201825 w 1639815"/>
                <a:gd name="connsiteY56" fmla="*/ 1836484 h 1982481"/>
                <a:gd name="connsiteX57" fmla="*/ 1355506 w 1639815"/>
                <a:gd name="connsiteY57" fmla="*/ 1782696 h 1982481"/>
                <a:gd name="connsiteX58" fmla="*/ 1424662 w 1639815"/>
                <a:gd name="connsiteY58" fmla="*/ 1744276 h 1982481"/>
                <a:gd name="connsiteX59" fmla="*/ 1432346 w 1639815"/>
                <a:gd name="connsiteY59" fmla="*/ 1721224 h 1982481"/>
                <a:gd name="connsiteX60" fmla="*/ 1455398 w 1639815"/>
                <a:gd name="connsiteY60" fmla="*/ 1698172 h 1982481"/>
                <a:gd name="connsiteX61" fmla="*/ 1501503 w 1639815"/>
                <a:gd name="connsiteY61" fmla="*/ 1659752 h 1982481"/>
                <a:gd name="connsiteX62" fmla="*/ 1516871 w 1639815"/>
                <a:gd name="connsiteY62" fmla="*/ 1636699 h 1982481"/>
                <a:gd name="connsiteX63" fmla="*/ 1570659 w 1639815"/>
                <a:gd name="connsiteY63" fmla="*/ 1567543 h 1982481"/>
                <a:gd name="connsiteX64" fmla="*/ 1578343 w 1639815"/>
                <a:gd name="connsiteY64" fmla="*/ 1521439 h 1982481"/>
                <a:gd name="connsiteX65" fmla="*/ 1593711 w 1639815"/>
                <a:gd name="connsiteY65" fmla="*/ 1498387 h 1982481"/>
                <a:gd name="connsiteX66" fmla="*/ 1609079 w 1639815"/>
                <a:gd name="connsiteY66" fmla="*/ 1221762 h 1982481"/>
                <a:gd name="connsiteX67" fmla="*/ 1624447 w 1639815"/>
                <a:gd name="connsiteY67" fmla="*/ 1091133 h 1982481"/>
                <a:gd name="connsiteX68" fmla="*/ 1639815 w 1639815"/>
                <a:gd name="connsiteY68" fmla="*/ 914400 h 1982481"/>
                <a:gd name="connsiteX69" fmla="*/ 1632131 w 1639815"/>
                <a:gd name="connsiteY69" fmla="*/ 530199 h 1982481"/>
                <a:gd name="connsiteX70" fmla="*/ 1616763 w 1639815"/>
                <a:gd name="connsiteY70" fmla="*/ 499462 h 1982481"/>
                <a:gd name="connsiteX71" fmla="*/ 1586027 w 1639815"/>
                <a:gd name="connsiteY71" fmla="*/ 414938 h 1982481"/>
                <a:gd name="connsiteX72" fmla="*/ 1562975 w 1639815"/>
                <a:gd name="connsiteY72" fmla="*/ 361150 h 1982481"/>
                <a:gd name="connsiteX73" fmla="*/ 1555291 w 1639815"/>
                <a:gd name="connsiteY73" fmla="*/ 338098 h 1982481"/>
                <a:gd name="connsiteX74" fmla="*/ 1532239 w 1639815"/>
                <a:gd name="connsiteY74" fmla="*/ 322730 h 1982481"/>
                <a:gd name="connsiteX75" fmla="*/ 1509187 w 1639815"/>
                <a:gd name="connsiteY75" fmla="*/ 291994 h 1982481"/>
                <a:gd name="connsiteX76" fmla="*/ 1470766 w 1639815"/>
                <a:gd name="connsiteY76" fmla="*/ 261257 h 1982481"/>
                <a:gd name="connsiteX77" fmla="*/ 1455398 w 1639815"/>
                <a:gd name="connsiteY77" fmla="*/ 238205 h 1982481"/>
                <a:gd name="connsiteX78" fmla="*/ 1409294 w 1639815"/>
                <a:gd name="connsiteY78" fmla="*/ 207469 h 1982481"/>
                <a:gd name="connsiteX79" fmla="*/ 1393926 w 1639815"/>
                <a:gd name="connsiteY79" fmla="*/ 184417 h 1982481"/>
                <a:gd name="connsiteX80" fmla="*/ 1363190 w 1639815"/>
                <a:gd name="connsiteY80" fmla="*/ 145997 h 1982481"/>
                <a:gd name="connsiteX81" fmla="*/ 1324770 w 1639815"/>
                <a:gd name="connsiteY81" fmla="*/ 99893 h 1982481"/>
                <a:gd name="connsiteX82" fmla="*/ 1309402 w 1639815"/>
                <a:gd name="connsiteY82" fmla="*/ 76841 h 1982481"/>
                <a:gd name="connsiteX83" fmla="*/ 1377790 w 1639815"/>
                <a:gd name="connsiteY83" fmla="*/ 160597 h 1982481"/>
                <a:gd name="connsiteX0" fmla="*/ 1286350 w 1639815"/>
                <a:gd name="connsiteY0" fmla="*/ 69157 h 1982481"/>
                <a:gd name="connsiteX1" fmla="*/ 1232561 w 1639815"/>
                <a:gd name="connsiteY1" fmla="*/ 61473 h 1982481"/>
                <a:gd name="connsiteX2" fmla="*/ 1132669 w 1639815"/>
                <a:gd name="connsiteY2" fmla="*/ 38420 h 1982481"/>
                <a:gd name="connsiteX3" fmla="*/ 1086565 w 1639815"/>
                <a:gd name="connsiteY3" fmla="*/ 23052 h 1982481"/>
                <a:gd name="connsiteX4" fmla="*/ 1040461 w 1639815"/>
                <a:gd name="connsiteY4" fmla="*/ 15368 h 1982481"/>
                <a:gd name="connsiteX5" fmla="*/ 971304 w 1639815"/>
                <a:gd name="connsiteY5" fmla="*/ 0 h 1982481"/>
                <a:gd name="connsiteX6" fmla="*/ 579419 w 1639815"/>
                <a:gd name="connsiteY6" fmla="*/ 7684 h 1982481"/>
                <a:gd name="connsiteX7" fmla="*/ 533314 w 1639815"/>
                <a:gd name="connsiteY7" fmla="*/ 15368 h 1982481"/>
                <a:gd name="connsiteX8" fmla="*/ 456474 w 1639815"/>
                <a:gd name="connsiteY8" fmla="*/ 61473 h 1982481"/>
                <a:gd name="connsiteX9" fmla="*/ 410370 w 1639815"/>
                <a:gd name="connsiteY9" fmla="*/ 84525 h 1982481"/>
                <a:gd name="connsiteX10" fmla="*/ 387318 w 1639815"/>
                <a:gd name="connsiteY10" fmla="*/ 92209 h 1982481"/>
                <a:gd name="connsiteX11" fmla="*/ 279741 w 1639815"/>
                <a:gd name="connsiteY11" fmla="*/ 161365 h 1982481"/>
                <a:gd name="connsiteX12" fmla="*/ 210585 w 1639815"/>
                <a:gd name="connsiteY12" fmla="*/ 207469 h 1982481"/>
                <a:gd name="connsiteX13" fmla="*/ 172165 w 1639815"/>
                <a:gd name="connsiteY13" fmla="*/ 245889 h 1982481"/>
                <a:gd name="connsiteX14" fmla="*/ 149113 w 1639815"/>
                <a:gd name="connsiteY14" fmla="*/ 253573 h 1982481"/>
                <a:gd name="connsiteX15" fmla="*/ 87640 w 1639815"/>
                <a:gd name="connsiteY15" fmla="*/ 307362 h 1982481"/>
                <a:gd name="connsiteX16" fmla="*/ 79956 w 1639815"/>
                <a:gd name="connsiteY16" fmla="*/ 330414 h 1982481"/>
                <a:gd name="connsiteX17" fmla="*/ 56904 w 1639815"/>
                <a:gd name="connsiteY17" fmla="*/ 338098 h 1982481"/>
                <a:gd name="connsiteX18" fmla="*/ 41536 w 1639815"/>
                <a:gd name="connsiteY18" fmla="*/ 384202 h 1982481"/>
                <a:gd name="connsiteX19" fmla="*/ 10800 w 1639815"/>
                <a:gd name="connsiteY19" fmla="*/ 445674 h 1982481"/>
                <a:gd name="connsiteX20" fmla="*/ 10800 w 1639815"/>
                <a:gd name="connsiteY20" fmla="*/ 714615 h 1982481"/>
                <a:gd name="connsiteX21" fmla="*/ 26168 w 1639815"/>
                <a:gd name="connsiteY21" fmla="*/ 922084 h 1982481"/>
                <a:gd name="connsiteX22" fmla="*/ 41536 w 1639815"/>
                <a:gd name="connsiteY22" fmla="*/ 983557 h 1982481"/>
                <a:gd name="connsiteX23" fmla="*/ 64588 w 1639815"/>
                <a:gd name="connsiteY23" fmla="*/ 1014293 h 1982481"/>
                <a:gd name="connsiteX24" fmla="*/ 72272 w 1639815"/>
                <a:gd name="connsiteY24" fmla="*/ 1060397 h 1982481"/>
                <a:gd name="connsiteX25" fmla="*/ 95324 w 1639815"/>
                <a:gd name="connsiteY25" fmla="*/ 1114185 h 1982481"/>
                <a:gd name="connsiteX26" fmla="*/ 110692 w 1639815"/>
                <a:gd name="connsiteY26" fmla="*/ 1191026 h 1982481"/>
                <a:gd name="connsiteX27" fmla="*/ 126061 w 1639815"/>
                <a:gd name="connsiteY27" fmla="*/ 1214078 h 1982481"/>
                <a:gd name="connsiteX28" fmla="*/ 133745 w 1639815"/>
                <a:gd name="connsiteY28" fmla="*/ 1237130 h 1982481"/>
                <a:gd name="connsiteX29" fmla="*/ 149113 w 1639815"/>
                <a:gd name="connsiteY29" fmla="*/ 1275550 h 1982481"/>
                <a:gd name="connsiteX30" fmla="*/ 156797 w 1639815"/>
                <a:gd name="connsiteY30" fmla="*/ 1313970 h 1982481"/>
                <a:gd name="connsiteX31" fmla="*/ 164481 w 1639815"/>
                <a:gd name="connsiteY31" fmla="*/ 1398494 h 1982481"/>
                <a:gd name="connsiteX32" fmla="*/ 179849 w 1639815"/>
                <a:gd name="connsiteY32" fmla="*/ 1421547 h 1982481"/>
                <a:gd name="connsiteX33" fmla="*/ 210585 w 1639815"/>
                <a:gd name="connsiteY33" fmla="*/ 1529123 h 1982481"/>
                <a:gd name="connsiteX34" fmla="*/ 225953 w 1639815"/>
                <a:gd name="connsiteY34" fmla="*/ 1582911 h 1982481"/>
                <a:gd name="connsiteX35" fmla="*/ 249005 w 1639815"/>
                <a:gd name="connsiteY35" fmla="*/ 1598279 h 1982481"/>
                <a:gd name="connsiteX36" fmla="*/ 279741 w 1639815"/>
                <a:gd name="connsiteY36" fmla="*/ 1629015 h 1982481"/>
                <a:gd name="connsiteX37" fmla="*/ 318161 w 1639815"/>
                <a:gd name="connsiteY37" fmla="*/ 1667436 h 1982481"/>
                <a:gd name="connsiteX38" fmla="*/ 356582 w 1639815"/>
                <a:gd name="connsiteY38" fmla="*/ 1705856 h 1982481"/>
                <a:gd name="connsiteX39" fmla="*/ 410370 w 1639815"/>
                <a:gd name="connsiteY39" fmla="*/ 1775012 h 1982481"/>
                <a:gd name="connsiteX40" fmla="*/ 471842 w 1639815"/>
                <a:gd name="connsiteY40" fmla="*/ 1813432 h 1982481"/>
                <a:gd name="connsiteX41" fmla="*/ 510262 w 1639815"/>
                <a:gd name="connsiteY41" fmla="*/ 1836484 h 1982481"/>
                <a:gd name="connsiteX42" fmla="*/ 525630 w 1639815"/>
                <a:gd name="connsiteY42" fmla="*/ 1867220 h 1982481"/>
                <a:gd name="connsiteX43" fmla="*/ 564050 w 1639815"/>
                <a:gd name="connsiteY43" fmla="*/ 1882589 h 1982481"/>
                <a:gd name="connsiteX44" fmla="*/ 610155 w 1639815"/>
                <a:gd name="connsiteY44" fmla="*/ 1905641 h 1982481"/>
                <a:gd name="connsiteX45" fmla="*/ 633207 w 1639815"/>
                <a:gd name="connsiteY45" fmla="*/ 1928693 h 1982481"/>
                <a:gd name="connsiteX46" fmla="*/ 671627 w 1639815"/>
                <a:gd name="connsiteY46" fmla="*/ 1951745 h 1982481"/>
                <a:gd name="connsiteX47" fmla="*/ 771519 w 1639815"/>
                <a:gd name="connsiteY47" fmla="*/ 1982481 h 1982481"/>
                <a:gd name="connsiteX48" fmla="*/ 825308 w 1639815"/>
                <a:gd name="connsiteY48" fmla="*/ 1974797 h 1982481"/>
                <a:gd name="connsiteX49" fmla="*/ 863728 w 1639815"/>
                <a:gd name="connsiteY49" fmla="*/ 1959429 h 1982481"/>
                <a:gd name="connsiteX50" fmla="*/ 917516 w 1639815"/>
                <a:gd name="connsiteY50" fmla="*/ 1944061 h 1982481"/>
                <a:gd name="connsiteX51" fmla="*/ 955936 w 1639815"/>
                <a:gd name="connsiteY51" fmla="*/ 1928693 h 1982481"/>
                <a:gd name="connsiteX52" fmla="*/ 1002040 w 1639815"/>
                <a:gd name="connsiteY52" fmla="*/ 1913325 h 1982481"/>
                <a:gd name="connsiteX53" fmla="*/ 1055829 w 1639815"/>
                <a:gd name="connsiteY53" fmla="*/ 1882589 h 1982481"/>
                <a:gd name="connsiteX54" fmla="*/ 1109617 w 1639815"/>
                <a:gd name="connsiteY54" fmla="*/ 1867220 h 1982481"/>
                <a:gd name="connsiteX55" fmla="*/ 1132669 w 1639815"/>
                <a:gd name="connsiteY55" fmla="*/ 1851852 h 1982481"/>
                <a:gd name="connsiteX56" fmla="*/ 1201825 w 1639815"/>
                <a:gd name="connsiteY56" fmla="*/ 1836484 h 1982481"/>
                <a:gd name="connsiteX57" fmla="*/ 1355506 w 1639815"/>
                <a:gd name="connsiteY57" fmla="*/ 1782696 h 1982481"/>
                <a:gd name="connsiteX58" fmla="*/ 1424662 w 1639815"/>
                <a:gd name="connsiteY58" fmla="*/ 1744276 h 1982481"/>
                <a:gd name="connsiteX59" fmla="*/ 1432346 w 1639815"/>
                <a:gd name="connsiteY59" fmla="*/ 1721224 h 1982481"/>
                <a:gd name="connsiteX60" fmla="*/ 1455398 w 1639815"/>
                <a:gd name="connsiteY60" fmla="*/ 1698172 h 1982481"/>
                <a:gd name="connsiteX61" fmla="*/ 1501503 w 1639815"/>
                <a:gd name="connsiteY61" fmla="*/ 1659752 h 1982481"/>
                <a:gd name="connsiteX62" fmla="*/ 1516871 w 1639815"/>
                <a:gd name="connsiteY62" fmla="*/ 1636699 h 1982481"/>
                <a:gd name="connsiteX63" fmla="*/ 1570659 w 1639815"/>
                <a:gd name="connsiteY63" fmla="*/ 1567543 h 1982481"/>
                <a:gd name="connsiteX64" fmla="*/ 1578343 w 1639815"/>
                <a:gd name="connsiteY64" fmla="*/ 1521439 h 1982481"/>
                <a:gd name="connsiteX65" fmla="*/ 1593711 w 1639815"/>
                <a:gd name="connsiteY65" fmla="*/ 1498387 h 1982481"/>
                <a:gd name="connsiteX66" fmla="*/ 1609079 w 1639815"/>
                <a:gd name="connsiteY66" fmla="*/ 1221762 h 1982481"/>
                <a:gd name="connsiteX67" fmla="*/ 1624447 w 1639815"/>
                <a:gd name="connsiteY67" fmla="*/ 1091133 h 1982481"/>
                <a:gd name="connsiteX68" fmla="*/ 1639815 w 1639815"/>
                <a:gd name="connsiteY68" fmla="*/ 914400 h 1982481"/>
                <a:gd name="connsiteX69" fmla="*/ 1632131 w 1639815"/>
                <a:gd name="connsiteY69" fmla="*/ 530199 h 1982481"/>
                <a:gd name="connsiteX70" fmla="*/ 1616763 w 1639815"/>
                <a:gd name="connsiteY70" fmla="*/ 499462 h 1982481"/>
                <a:gd name="connsiteX71" fmla="*/ 1586027 w 1639815"/>
                <a:gd name="connsiteY71" fmla="*/ 414938 h 1982481"/>
                <a:gd name="connsiteX72" fmla="*/ 1562975 w 1639815"/>
                <a:gd name="connsiteY72" fmla="*/ 361150 h 1982481"/>
                <a:gd name="connsiteX73" fmla="*/ 1555291 w 1639815"/>
                <a:gd name="connsiteY73" fmla="*/ 338098 h 1982481"/>
                <a:gd name="connsiteX74" fmla="*/ 1532239 w 1639815"/>
                <a:gd name="connsiteY74" fmla="*/ 322730 h 1982481"/>
                <a:gd name="connsiteX75" fmla="*/ 1509187 w 1639815"/>
                <a:gd name="connsiteY75" fmla="*/ 291994 h 1982481"/>
                <a:gd name="connsiteX76" fmla="*/ 1470766 w 1639815"/>
                <a:gd name="connsiteY76" fmla="*/ 261257 h 1982481"/>
                <a:gd name="connsiteX77" fmla="*/ 1455398 w 1639815"/>
                <a:gd name="connsiteY77" fmla="*/ 238205 h 1982481"/>
                <a:gd name="connsiteX78" fmla="*/ 1409294 w 1639815"/>
                <a:gd name="connsiteY78" fmla="*/ 207469 h 1982481"/>
                <a:gd name="connsiteX79" fmla="*/ 1393926 w 1639815"/>
                <a:gd name="connsiteY79" fmla="*/ 184417 h 1982481"/>
                <a:gd name="connsiteX80" fmla="*/ 1363190 w 1639815"/>
                <a:gd name="connsiteY80" fmla="*/ 145997 h 1982481"/>
                <a:gd name="connsiteX81" fmla="*/ 1324770 w 1639815"/>
                <a:gd name="connsiteY81" fmla="*/ 99893 h 1982481"/>
                <a:gd name="connsiteX82" fmla="*/ 1377790 w 1639815"/>
                <a:gd name="connsiteY82" fmla="*/ 160597 h 1982481"/>
                <a:gd name="connsiteX0" fmla="*/ 1232561 w 1639815"/>
                <a:gd name="connsiteY0" fmla="*/ 61473 h 1982481"/>
                <a:gd name="connsiteX1" fmla="*/ 1132669 w 1639815"/>
                <a:gd name="connsiteY1" fmla="*/ 38420 h 1982481"/>
                <a:gd name="connsiteX2" fmla="*/ 1086565 w 1639815"/>
                <a:gd name="connsiteY2" fmla="*/ 23052 h 1982481"/>
                <a:gd name="connsiteX3" fmla="*/ 1040461 w 1639815"/>
                <a:gd name="connsiteY3" fmla="*/ 15368 h 1982481"/>
                <a:gd name="connsiteX4" fmla="*/ 971304 w 1639815"/>
                <a:gd name="connsiteY4" fmla="*/ 0 h 1982481"/>
                <a:gd name="connsiteX5" fmla="*/ 579419 w 1639815"/>
                <a:gd name="connsiteY5" fmla="*/ 7684 h 1982481"/>
                <a:gd name="connsiteX6" fmla="*/ 533314 w 1639815"/>
                <a:gd name="connsiteY6" fmla="*/ 15368 h 1982481"/>
                <a:gd name="connsiteX7" fmla="*/ 456474 w 1639815"/>
                <a:gd name="connsiteY7" fmla="*/ 61473 h 1982481"/>
                <a:gd name="connsiteX8" fmla="*/ 410370 w 1639815"/>
                <a:gd name="connsiteY8" fmla="*/ 84525 h 1982481"/>
                <a:gd name="connsiteX9" fmla="*/ 387318 w 1639815"/>
                <a:gd name="connsiteY9" fmla="*/ 92209 h 1982481"/>
                <a:gd name="connsiteX10" fmla="*/ 279741 w 1639815"/>
                <a:gd name="connsiteY10" fmla="*/ 161365 h 1982481"/>
                <a:gd name="connsiteX11" fmla="*/ 210585 w 1639815"/>
                <a:gd name="connsiteY11" fmla="*/ 207469 h 1982481"/>
                <a:gd name="connsiteX12" fmla="*/ 172165 w 1639815"/>
                <a:gd name="connsiteY12" fmla="*/ 245889 h 1982481"/>
                <a:gd name="connsiteX13" fmla="*/ 149113 w 1639815"/>
                <a:gd name="connsiteY13" fmla="*/ 253573 h 1982481"/>
                <a:gd name="connsiteX14" fmla="*/ 87640 w 1639815"/>
                <a:gd name="connsiteY14" fmla="*/ 307362 h 1982481"/>
                <a:gd name="connsiteX15" fmla="*/ 79956 w 1639815"/>
                <a:gd name="connsiteY15" fmla="*/ 330414 h 1982481"/>
                <a:gd name="connsiteX16" fmla="*/ 56904 w 1639815"/>
                <a:gd name="connsiteY16" fmla="*/ 338098 h 1982481"/>
                <a:gd name="connsiteX17" fmla="*/ 41536 w 1639815"/>
                <a:gd name="connsiteY17" fmla="*/ 384202 h 1982481"/>
                <a:gd name="connsiteX18" fmla="*/ 10800 w 1639815"/>
                <a:gd name="connsiteY18" fmla="*/ 445674 h 1982481"/>
                <a:gd name="connsiteX19" fmla="*/ 10800 w 1639815"/>
                <a:gd name="connsiteY19" fmla="*/ 714615 h 1982481"/>
                <a:gd name="connsiteX20" fmla="*/ 26168 w 1639815"/>
                <a:gd name="connsiteY20" fmla="*/ 922084 h 1982481"/>
                <a:gd name="connsiteX21" fmla="*/ 41536 w 1639815"/>
                <a:gd name="connsiteY21" fmla="*/ 983557 h 1982481"/>
                <a:gd name="connsiteX22" fmla="*/ 64588 w 1639815"/>
                <a:gd name="connsiteY22" fmla="*/ 1014293 h 1982481"/>
                <a:gd name="connsiteX23" fmla="*/ 72272 w 1639815"/>
                <a:gd name="connsiteY23" fmla="*/ 1060397 h 1982481"/>
                <a:gd name="connsiteX24" fmla="*/ 95324 w 1639815"/>
                <a:gd name="connsiteY24" fmla="*/ 1114185 h 1982481"/>
                <a:gd name="connsiteX25" fmla="*/ 110692 w 1639815"/>
                <a:gd name="connsiteY25" fmla="*/ 1191026 h 1982481"/>
                <a:gd name="connsiteX26" fmla="*/ 126061 w 1639815"/>
                <a:gd name="connsiteY26" fmla="*/ 1214078 h 1982481"/>
                <a:gd name="connsiteX27" fmla="*/ 133745 w 1639815"/>
                <a:gd name="connsiteY27" fmla="*/ 1237130 h 1982481"/>
                <a:gd name="connsiteX28" fmla="*/ 149113 w 1639815"/>
                <a:gd name="connsiteY28" fmla="*/ 1275550 h 1982481"/>
                <a:gd name="connsiteX29" fmla="*/ 156797 w 1639815"/>
                <a:gd name="connsiteY29" fmla="*/ 1313970 h 1982481"/>
                <a:gd name="connsiteX30" fmla="*/ 164481 w 1639815"/>
                <a:gd name="connsiteY30" fmla="*/ 1398494 h 1982481"/>
                <a:gd name="connsiteX31" fmla="*/ 179849 w 1639815"/>
                <a:gd name="connsiteY31" fmla="*/ 1421547 h 1982481"/>
                <a:gd name="connsiteX32" fmla="*/ 210585 w 1639815"/>
                <a:gd name="connsiteY32" fmla="*/ 1529123 h 1982481"/>
                <a:gd name="connsiteX33" fmla="*/ 225953 w 1639815"/>
                <a:gd name="connsiteY33" fmla="*/ 1582911 h 1982481"/>
                <a:gd name="connsiteX34" fmla="*/ 249005 w 1639815"/>
                <a:gd name="connsiteY34" fmla="*/ 1598279 h 1982481"/>
                <a:gd name="connsiteX35" fmla="*/ 279741 w 1639815"/>
                <a:gd name="connsiteY35" fmla="*/ 1629015 h 1982481"/>
                <a:gd name="connsiteX36" fmla="*/ 318161 w 1639815"/>
                <a:gd name="connsiteY36" fmla="*/ 1667436 h 1982481"/>
                <a:gd name="connsiteX37" fmla="*/ 356582 w 1639815"/>
                <a:gd name="connsiteY37" fmla="*/ 1705856 h 1982481"/>
                <a:gd name="connsiteX38" fmla="*/ 410370 w 1639815"/>
                <a:gd name="connsiteY38" fmla="*/ 1775012 h 1982481"/>
                <a:gd name="connsiteX39" fmla="*/ 471842 w 1639815"/>
                <a:gd name="connsiteY39" fmla="*/ 1813432 h 1982481"/>
                <a:gd name="connsiteX40" fmla="*/ 510262 w 1639815"/>
                <a:gd name="connsiteY40" fmla="*/ 1836484 h 1982481"/>
                <a:gd name="connsiteX41" fmla="*/ 525630 w 1639815"/>
                <a:gd name="connsiteY41" fmla="*/ 1867220 h 1982481"/>
                <a:gd name="connsiteX42" fmla="*/ 564050 w 1639815"/>
                <a:gd name="connsiteY42" fmla="*/ 1882589 h 1982481"/>
                <a:gd name="connsiteX43" fmla="*/ 610155 w 1639815"/>
                <a:gd name="connsiteY43" fmla="*/ 1905641 h 1982481"/>
                <a:gd name="connsiteX44" fmla="*/ 633207 w 1639815"/>
                <a:gd name="connsiteY44" fmla="*/ 1928693 h 1982481"/>
                <a:gd name="connsiteX45" fmla="*/ 671627 w 1639815"/>
                <a:gd name="connsiteY45" fmla="*/ 1951745 h 1982481"/>
                <a:gd name="connsiteX46" fmla="*/ 771519 w 1639815"/>
                <a:gd name="connsiteY46" fmla="*/ 1982481 h 1982481"/>
                <a:gd name="connsiteX47" fmla="*/ 825308 w 1639815"/>
                <a:gd name="connsiteY47" fmla="*/ 1974797 h 1982481"/>
                <a:gd name="connsiteX48" fmla="*/ 863728 w 1639815"/>
                <a:gd name="connsiteY48" fmla="*/ 1959429 h 1982481"/>
                <a:gd name="connsiteX49" fmla="*/ 917516 w 1639815"/>
                <a:gd name="connsiteY49" fmla="*/ 1944061 h 1982481"/>
                <a:gd name="connsiteX50" fmla="*/ 955936 w 1639815"/>
                <a:gd name="connsiteY50" fmla="*/ 1928693 h 1982481"/>
                <a:gd name="connsiteX51" fmla="*/ 1002040 w 1639815"/>
                <a:gd name="connsiteY51" fmla="*/ 1913325 h 1982481"/>
                <a:gd name="connsiteX52" fmla="*/ 1055829 w 1639815"/>
                <a:gd name="connsiteY52" fmla="*/ 1882589 h 1982481"/>
                <a:gd name="connsiteX53" fmla="*/ 1109617 w 1639815"/>
                <a:gd name="connsiteY53" fmla="*/ 1867220 h 1982481"/>
                <a:gd name="connsiteX54" fmla="*/ 1132669 w 1639815"/>
                <a:gd name="connsiteY54" fmla="*/ 1851852 h 1982481"/>
                <a:gd name="connsiteX55" fmla="*/ 1201825 w 1639815"/>
                <a:gd name="connsiteY55" fmla="*/ 1836484 h 1982481"/>
                <a:gd name="connsiteX56" fmla="*/ 1355506 w 1639815"/>
                <a:gd name="connsiteY56" fmla="*/ 1782696 h 1982481"/>
                <a:gd name="connsiteX57" fmla="*/ 1424662 w 1639815"/>
                <a:gd name="connsiteY57" fmla="*/ 1744276 h 1982481"/>
                <a:gd name="connsiteX58" fmla="*/ 1432346 w 1639815"/>
                <a:gd name="connsiteY58" fmla="*/ 1721224 h 1982481"/>
                <a:gd name="connsiteX59" fmla="*/ 1455398 w 1639815"/>
                <a:gd name="connsiteY59" fmla="*/ 1698172 h 1982481"/>
                <a:gd name="connsiteX60" fmla="*/ 1501503 w 1639815"/>
                <a:gd name="connsiteY60" fmla="*/ 1659752 h 1982481"/>
                <a:gd name="connsiteX61" fmla="*/ 1516871 w 1639815"/>
                <a:gd name="connsiteY61" fmla="*/ 1636699 h 1982481"/>
                <a:gd name="connsiteX62" fmla="*/ 1570659 w 1639815"/>
                <a:gd name="connsiteY62" fmla="*/ 1567543 h 1982481"/>
                <a:gd name="connsiteX63" fmla="*/ 1578343 w 1639815"/>
                <a:gd name="connsiteY63" fmla="*/ 1521439 h 1982481"/>
                <a:gd name="connsiteX64" fmla="*/ 1593711 w 1639815"/>
                <a:gd name="connsiteY64" fmla="*/ 1498387 h 1982481"/>
                <a:gd name="connsiteX65" fmla="*/ 1609079 w 1639815"/>
                <a:gd name="connsiteY65" fmla="*/ 1221762 h 1982481"/>
                <a:gd name="connsiteX66" fmla="*/ 1624447 w 1639815"/>
                <a:gd name="connsiteY66" fmla="*/ 1091133 h 1982481"/>
                <a:gd name="connsiteX67" fmla="*/ 1639815 w 1639815"/>
                <a:gd name="connsiteY67" fmla="*/ 914400 h 1982481"/>
                <a:gd name="connsiteX68" fmla="*/ 1632131 w 1639815"/>
                <a:gd name="connsiteY68" fmla="*/ 530199 h 1982481"/>
                <a:gd name="connsiteX69" fmla="*/ 1616763 w 1639815"/>
                <a:gd name="connsiteY69" fmla="*/ 499462 h 1982481"/>
                <a:gd name="connsiteX70" fmla="*/ 1586027 w 1639815"/>
                <a:gd name="connsiteY70" fmla="*/ 414938 h 1982481"/>
                <a:gd name="connsiteX71" fmla="*/ 1562975 w 1639815"/>
                <a:gd name="connsiteY71" fmla="*/ 361150 h 1982481"/>
                <a:gd name="connsiteX72" fmla="*/ 1555291 w 1639815"/>
                <a:gd name="connsiteY72" fmla="*/ 338098 h 1982481"/>
                <a:gd name="connsiteX73" fmla="*/ 1532239 w 1639815"/>
                <a:gd name="connsiteY73" fmla="*/ 322730 h 1982481"/>
                <a:gd name="connsiteX74" fmla="*/ 1509187 w 1639815"/>
                <a:gd name="connsiteY74" fmla="*/ 291994 h 1982481"/>
                <a:gd name="connsiteX75" fmla="*/ 1470766 w 1639815"/>
                <a:gd name="connsiteY75" fmla="*/ 261257 h 1982481"/>
                <a:gd name="connsiteX76" fmla="*/ 1455398 w 1639815"/>
                <a:gd name="connsiteY76" fmla="*/ 238205 h 1982481"/>
                <a:gd name="connsiteX77" fmla="*/ 1409294 w 1639815"/>
                <a:gd name="connsiteY77" fmla="*/ 207469 h 1982481"/>
                <a:gd name="connsiteX78" fmla="*/ 1393926 w 1639815"/>
                <a:gd name="connsiteY78" fmla="*/ 184417 h 1982481"/>
                <a:gd name="connsiteX79" fmla="*/ 1363190 w 1639815"/>
                <a:gd name="connsiteY79" fmla="*/ 145997 h 1982481"/>
                <a:gd name="connsiteX80" fmla="*/ 1324770 w 1639815"/>
                <a:gd name="connsiteY80" fmla="*/ 99893 h 1982481"/>
                <a:gd name="connsiteX81" fmla="*/ 1377790 w 1639815"/>
                <a:gd name="connsiteY81" fmla="*/ 160597 h 1982481"/>
                <a:gd name="connsiteX0" fmla="*/ 1232561 w 1639815"/>
                <a:gd name="connsiteY0" fmla="*/ 61473 h 1982481"/>
                <a:gd name="connsiteX1" fmla="*/ 1132669 w 1639815"/>
                <a:gd name="connsiteY1" fmla="*/ 38420 h 1982481"/>
                <a:gd name="connsiteX2" fmla="*/ 1086565 w 1639815"/>
                <a:gd name="connsiteY2" fmla="*/ 23052 h 1982481"/>
                <a:gd name="connsiteX3" fmla="*/ 1040461 w 1639815"/>
                <a:gd name="connsiteY3" fmla="*/ 15368 h 1982481"/>
                <a:gd name="connsiteX4" fmla="*/ 971304 w 1639815"/>
                <a:gd name="connsiteY4" fmla="*/ 0 h 1982481"/>
                <a:gd name="connsiteX5" fmla="*/ 579419 w 1639815"/>
                <a:gd name="connsiteY5" fmla="*/ 7684 h 1982481"/>
                <a:gd name="connsiteX6" fmla="*/ 533314 w 1639815"/>
                <a:gd name="connsiteY6" fmla="*/ 15368 h 1982481"/>
                <a:gd name="connsiteX7" fmla="*/ 456474 w 1639815"/>
                <a:gd name="connsiteY7" fmla="*/ 61473 h 1982481"/>
                <a:gd name="connsiteX8" fmla="*/ 410370 w 1639815"/>
                <a:gd name="connsiteY8" fmla="*/ 84525 h 1982481"/>
                <a:gd name="connsiteX9" fmla="*/ 387318 w 1639815"/>
                <a:gd name="connsiteY9" fmla="*/ 92209 h 1982481"/>
                <a:gd name="connsiteX10" fmla="*/ 279741 w 1639815"/>
                <a:gd name="connsiteY10" fmla="*/ 161365 h 1982481"/>
                <a:gd name="connsiteX11" fmla="*/ 210585 w 1639815"/>
                <a:gd name="connsiteY11" fmla="*/ 207469 h 1982481"/>
                <a:gd name="connsiteX12" fmla="*/ 172165 w 1639815"/>
                <a:gd name="connsiteY12" fmla="*/ 245889 h 1982481"/>
                <a:gd name="connsiteX13" fmla="*/ 149113 w 1639815"/>
                <a:gd name="connsiteY13" fmla="*/ 253573 h 1982481"/>
                <a:gd name="connsiteX14" fmla="*/ 87640 w 1639815"/>
                <a:gd name="connsiteY14" fmla="*/ 307362 h 1982481"/>
                <a:gd name="connsiteX15" fmla="*/ 79956 w 1639815"/>
                <a:gd name="connsiteY15" fmla="*/ 330414 h 1982481"/>
                <a:gd name="connsiteX16" fmla="*/ 56904 w 1639815"/>
                <a:gd name="connsiteY16" fmla="*/ 338098 h 1982481"/>
                <a:gd name="connsiteX17" fmla="*/ 41536 w 1639815"/>
                <a:gd name="connsiteY17" fmla="*/ 384202 h 1982481"/>
                <a:gd name="connsiteX18" fmla="*/ 10800 w 1639815"/>
                <a:gd name="connsiteY18" fmla="*/ 445674 h 1982481"/>
                <a:gd name="connsiteX19" fmla="*/ 10800 w 1639815"/>
                <a:gd name="connsiteY19" fmla="*/ 714615 h 1982481"/>
                <a:gd name="connsiteX20" fmla="*/ 26168 w 1639815"/>
                <a:gd name="connsiteY20" fmla="*/ 922084 h 1982481"/>
                <a:gd name="connsiteX21" fmla="*/ 41536 w 1639815"/>
                <a:gd name="connsiteY21" fmla="*/ 983557 h 1982481"/>
                <a:gd name="connsiteX22" fmla="*/ 64588 w 1639815"/>
                <a:gd name="connsiteY22" fmla="*/ 1014293 h 1982481"/>
                <a:gd name="connsiteX23" fmla="*/ 72272 w 1639815"/>
                <a:gd name="connsiteY23" fmla="*/ 1060397 h 1982481"/>
                <a:gd name="connsiteX24" fmla="*/ 95324 w 1639815"/>
                <a:gd name="connsiteY24" fmla="*/ 1114185 h 1982481"/>
                <a:gd name="connsiteX25" fmla="*/ 110692 w 1639815"/>
                <a:gd name="connsiteY25" fmla="*/ 1191026 h 1982481"/>
                <a:gd name="connsiteX26" fmla="*/ 126061 w 1639815"/>
                <a:gd name="connsiteY26" fmla="*/ 1214078 h 1982481"/>
                <a:gd name="connsiteX27" fmla="*/ 133745 w 1639815"/>
                <a:gd name="connsiteY27" fmla="*/ 1237130 h 1982481"/>
                <a:gd name="connsiteX28" fmla="*/ 149113 w 1639815"/>
                <a:gd name="connsiteY28" fmla="*/ 1275550 h 1982481"/>
                <a:gd name="connsiteX29" fmla="*/ 156797 w 1639815"/>
                <a:gd name="connsiteY29" fmla="*/ 1313970 h 1982481"/>
                <a:gd name="connsiteX30" fmla="*/ 164481 w 1639815"/>
                <a:gd name="connsiteY30" fmla="*/ 1398494 h 1982481"/>
                <a:gd name="connsiteX31" fmla="*/ 179849 w 1639815"/>
                <a:gd name="connsiteY31" fmla="*/ 1421547 h 1982481"/>
                <a:gd name="connsiteX32" fmla="*/ 210585 w 1639815"/>
                <a:gd name="connsiteY32" fmla="*/ 1529123 h 1982481"/>
                <a:gd name="connsiteX33" fmla="*/ 225953 w 1639815"/>
                <a:gd name="connsiteY33" fmla="*/ 1582911 h 1982481"/>
                <a:gd name="connsiteX34" fmla="*/ 249005 w 1639815"/>
                <a:gd name="connsiteY34" fmla="*/ 1598279 h 1982481"/>
                <a:gd name="connsiteX35" fmla="*/ 279741 w 1639815"/>
                <a:gd name="connsiteY35" fmla="*/ 1629015 h 1982481"/>
                <a:gd name="connsiteX36" fmla="*/ 318161 w 1639815"/>
                <a:gd name="connsiteY36" fmla="*/ 1667436 h 1982481"/>
                <a:gd name="connsiteX37" fmla="*/ 356582 w 1639815"/>
                <a:gd name="connsiteY37" fmla="*/ 1705856 h 1982481"/>
                <a:gd name="connsiteX38" fmla="*/ 410370 w 1639815"/>
                <a:gd name="connsiteY38" fmla="*/ 1775012 h 1982481"/>
                <a:gd name="connsiteX39" fmla="*/ 471842 w 1639815"/>
                <a:gd name="connsiteY39" fmla="*/ 1813432 h 1982481"/>
                <a:gd name="connsiteX40" fmla="*/ 510262 w 1639815"/>
                <a:gd name="connsiteY40" fmla="*/ 1836484 h 1982481"/>
                <a:gd name="connsiteX41" fmla="*/ 525630 w 1639815"/>
                <a:gd name="connsiteY41" fmla="*/ 1867220 h 1982481"/>
                <a:gd name="connsiteX42" fmla="*/ 564050 w 1639815"/>
                <a:gd name="connsiteY42" fmla="*/ 1882589 h 1982481"/>
                <a:gd name="connsiteX43" fmla="*/ 610155 w 1639815"/>
                <a:gd name="connsiteY43" fmla="*/ 1905641 h 1982481"/>
                <a:gd name="connsiteX44" fmla="*/ 633207 w 1639815"/>
                <a:gd name="connsiteY44" fmla="*/ 1928693 h 1982481"/>
                <a:gd name="connsiteX45" fmla="*/ 671627 w 1639815"/>
                <a:gd name="connsiteY45" fmla="*/ 1951745 h 1982481"/>
                <a:gd name="connsiteX46" fmla="*/ 771519 w 1639815"/>
                <a:gd name="connsiteY46" fmla="*/ 1982481 h 1982481"/>
                <a:gd name="connsiteX47" fmla="*/ 825308 w 1639815"/>
                <a:gd name="connsiteY47" fmla="*/ 1974797 h 1982481"/>
                <a:gd name="connsiteX48" fmla="*/ 863728 w 1639815"/>
                <a:gd name="connsiteY48" fmla="*/ 1959429 h 1982481"/>
                <a:gd name="connsiteX49" fmla="*/ 917516 w 1639815"/>
                <a:gd name="connsiteY49" fmla="*/ 1944061 h 1982481"/>
                <a:gd name="connsiteX50" fmla="*/ 955936 w 1639815"/>
                <a:gd name="connsiteY50" fmla="*/ 1928693 h 1982481"/>
                <a:gd name="connsiteX51" fmla="*/ 1002040 w 1639815"/>
                <a:gd name="connsiteY51" fmla="*/ 1913325 h 1982481"/>
                <a:gd name="connsiteX52" fmla="*/ 1055829 w 1639815"/>
                <a:gd name="connsiteY52" fmla="*/ 1882589 h 1982481"/>
                <a:gd name="connsiteX53" fmla="*/ 1109617 w 1639815"/>
                <a:gd name="connsiteY53" fmla="*/ 1867220 h 1982481"/>
                <a:gd name="connsiteX54" fmla="*/ 1132669 w 1639815"/>
                <a:gd name="connsiteY54" fmla="*/ 1851852 h 1982481"/>
                <a:gd name="connsiteX55" fmla="*/ 1201825 w 1639815"/>
                <a:gd name="connsiteY55" fmla="*/ 1836484 h 1982481"/>
                <a:gd name="connsiteX56" fmla="*/ 1355506 w 1639815"/>
                <a:gd name="connsiteY56" fmla="*/ 1782696 h 1982481"/>
                <a:gd name="connsiteX57" fmla="*/ 1424662 w 1639815"/>
                <a:gd name="connsiteY57" fmla="*/ 1744276 h 1982481"/>
                <a:gd name="connsiteX58" fmla="*/ 1432346 w 1639815"/>
                <a:gd name="connsiteY58" fmla="*/ 1721224 h 1982481"/>
                <a:gd name="connsiteX59" fmla="*/ 1455398 w 1639815"/>
                <a:gd name="connsiteY59" fmla="*/ 1698172 h 1982481"/>
                <a:gd name="connsiteX60" fmla="*/ 1501503 w 1639815"/>
                <a:gd name="connsiteY60" fmla="*/ 1659752 h 1982481"/>
                <a:gd name="connsiteX61" fmla="*/ 1516871 w 1639815"/>
                <a:gd name="connsiteY61" fmla="*/ 1636699 h 1982481"/>
                <a:gd name="connsiteX62" fmla="*/ 1570659 w 1639815"/>
                <a:gd name="connsiteY62" fmla="*/ 1567543 h 1982481"/>
                <a:gd name="connsiteX63" fmla="*/ 1578343 w 1639815"/>
                <a:gd name="connsiteY63" fmla="*/ 1521439 h 1982481"/>
                <a:gd name="connsiteX64" fmla="*/ 1593711 w 1639815"/>
                <a:gd name="connsiteY64" fmla="*/ 1498387 h 1982481"/>
                <a:gd name="connsiteX65" fmla="*/ 1609079 w 1639815"/>
                <a:gd name="connsiteY65" fmla="*/ 1221762 h 1982481"/>
                <a:gd name="connsiteX66" fmla="*/ 1624447 w 1639815"/>
                <a:gd name="connsiteY66" fmla="*/ 1091133 h 1982481"/>
                <a:gd name="connsiteX67" fmla="*/ 1639815 w 1639815"/>
                <a:gd name="connsiteY67" fmla="*/ 914400 h 1982481"/>
                <a:gd name="connsiteX68" fmla="*/ 1632131 w 1639815"/>
                <a:gd name="connsiteY68" fmla="*/ 530199 h 1982481"/>
                <a:gd name="connsiteX69" fmla="*/ 1616763 w 1639815"/>
                <a:gd name="connsiteY69" fmla="*/ 499462 h 1982481"/>
                <a:gd name="connsiteX70" fmla="*/ 1586027 w 1639815"/>
                <a:gd name="connsiteY70" fmla="*/ 414938 h 1982481"/>
                <a:gd name="connsiteX71" fmla="*/ 1562975 w 1639815"/>
                <a:gd name="connsiteY71" fmla="*/ 361150 h 1982481"/>
                <a:gd name="connsiteX72" fmla="*/ 1555291 w 1639815"/>
                <a:gd name="connsiteY72" fmla="*/ 338098 h 1982481"/>
                <a:gd name="connsiteX73" fmla="*/ 1532239 w 1639815"/>
                <a:gd name="connsiteY73" fmla="*/ 322730 h 1982481"/>
                <a:gd name="connsiteX74" fmla="*/ 1509187 w 1639815"/>
                <a:gd name="connsiteY74" fmla="*/ 291994 h 1982481"/>
                <a:gd name="connsiteX75" fmla="*/ 1470766 w 1639815"/>
                <a:gd name="connsiteY75" fmla="*/ 261257 h 1982481"/>
                <a:gd name="connsiteX76" fmla="*/ 1455398 w 1639815"/>
                <a:gd name="connsiteY76" fmla="*/ 238205 h 1982481"/>
                <a:gd name="connsiteX77" fmla="*/ 1409294 w 1639815"/>
                <a:gd name="connsiteY77" fmla="*/ 207469 h 1982481"/>
                <a:gd name="connsiteX78" fmla="*/ 1393926 w 1639815"/>
                <a:gd name="connsiteY78" fmla="*/ 184417 h 1982481"/>
                <a:gd name="connsiteX79" fmla="*/ 1363190 w 1639815"/>
                <a:gd name="connsiteY79" fmla="*/ 145997 h 1982481"/>
                <a:gd name="connsiteX80" fmla="*/ 1324770 w 1639815"/>
                <a:gd name="connsiteY80" fmla="*/ 99893 h 1982481"/>
                <a:gd name="connsiteX81" fmla="*/ 1377790 w 1639815"/>
                <a:gd name="connsiteY81" fmla="*/ 160597 h 1982481"/>
                <a:gd name="connsiteX82" fmla="*/ 1232561 w 1639815"/>
                <a:gd name="connsiteY82" fmla="*/ 61473 h 1982481"/>
                <a:gd name="connsiteX0" fmla="*/ 1232561 w 1639815"/>
                <a:gd name="connsiteY0" fmla="*/ 61473 h 1982481"/>
                <a:gd name="connsiteX1" fmla="*/ 1132669 w 1639815"/>
                <a:gd name="connsiteY1" fmla="*/ 38420 h 1982481"/>
                <a:gd name="connsiteX2" fmla="*/ 1086565 w 1639815"/>
                <a:gd name="connsiteY2" fmla="*/ 23052 h 1982481"/>
                <a:gd name="connsiteX3" fmla="*/ 1040461 w 1639815"/>
                <a:gd name="connsiteY3" fmla="*/ 15368 h 1982481"/>
                <a:gd name="connsiteX4" fmla="*/ 971304 w 1639815"/>
                <a:gd name="connsiteY4" fmla="*/ 0 h 1982481"/>
                <a:gd name="connsiteX5" fmla="*/ 579419 w 1639815"/>
                <a:gd name="connsiteY5" fmla="*/ 7684 h 1982481"/>
                <a:gd name="connsiteX6" fmla="*/ 533314 w 1639815"/>
                <a:gd name="connsiteY6" fmla="*/ 15368 h 1982481"/>
                <a:gd name="connsiteX7" fmla="*/ 456474 w 1639815"/>
                <a:gd name="connsiteY7" fmla="*/ 61473 h 1982481"/>
                <a:gd name="connsiteX8" fmla="*/ 410370 w 1639815"/>
                <a:gd name="connsiteY8" fmla="*/ 84525 h 1982481"/>
                <a:gd name="connsiteX9" fmla="*/ 387318 w 1639815"/>
                <a:gd name="connsiteY9" fmla="*/ 92209 h 1982481"/>
                <a:gd name="connsiteX10" fmla="*/ 279741 w 1639815"/>
                <a:gd name="connsiteY10" fmla="*/ 161365 h 1982481"/>
                <a:gd name="connsiteX11" fmla="*/ 210585 w 1639815"/>
                <a:gd name="connsiteY11" fmla="*/ 207469 h 1982481"/>
                <a:gd name="connsiteX12" fmla="*/ 172165 w 1639815"/>
                <a:gd name="connsiteY12" fmla="*/ 245889 h 1982481"/>
                <a:gd name="connsiteX13" fmla="*/ 149113 w 1639815"/>
                <a:gd name="connsiteY13" fmla="*/ 253573 h 1982481"/>
                <a:gd name="connsiteX14" fmla="*/ 87640 w 1639815"/>
                <a:gd name="connsiteY14" fmla="*/ 307362 h 1982481"/>
                <a:gd name="connsiteX15" fmla="*/ 79956 w 1639815"/>
                <a:gd name="connsiteY15" fmla="*/ 330414 h 1982481"/>
                <a:gd name="connsiteX16" fmla="*/ 56904 w 1639815"/>
                <a:gd name="connsiteY16" fmla="*/ 338098 h 1982481"/>
                <a:gd name="connsiteX17" fmla="*/ 41536 w 1639815"/>
                <a:gd name="connsiteY17" fmla="*/ 384202 h 1982481"/>
                <a:gd name="connsiteX18" fmla="*/ 10800 w 1639815"/>
                <a:gd name="connsiteY18" fmla="*/ 445674 h 1982481"/>
                <a:gd name="connsiteX19" fmla="*/ 10800 w 1639815"/>
                <a:gd name="connsiteY19" fmla="*/ 714615 h 1982481"/>
                <a:gd name="connsiteX20" fmla="*/ 26168 w 1639815"/>
                <a:gd name="connsiteY20" fmla="*/ 922084 h 1982481"/>
                <a:gd name="connsiteX21" fmla="*/ 41536 w 1639815"/>
                <a:gd name="connsiteY21" fmla="*/ 983557 h 1982481"/>
                <a:gd name="connsiteX22" fmla="*/ 64588 w 1639815"/>
                <a:gd name="connsiteY22" fmla="*/ 1014293 h 1982481"/>
                <a:gd name="connsiteX23" fmla="*/ 72272 w 1639815"/>
                <a:gd name="connsiteY23" fmla="*/ 1060397 h 1982481"/>
                <a:gd name="connsiteX24" fmla="*/ 95324 w 1639815"/>
                <a:gd name="connsiteY24" fmla="*/ 1114185 h 1982481"/>
                <a:gd name="connsiteX25" fmla="*/ 110692 w 1639815"/>
                <a:gd name="connsiteY25" fmla="*/ 1191026 h 1982481"/>
                <a:gd name="connsiteX26" fmla="*/ 126061 w 1639815"/>
                <a:gd name="connsiteY26" fmla="*/ 1214078 h 1982481"/>
                <a:gd name="connsiteX27" fmla="*/ 133745 w 1639815"/>
                <a:gd name="connsiteY27" fmla="*/ 1237130 h 1982481"/>
                <a:gd name="connsiteX28" fmla="*/ 149113 w 1639815"/>
                <a:gd name="connsiteY28" fmla="*/ 1275550 h 1982481"/>
                <a:gd name="connsiteX29" fmla="*/ 156797 w 1639815"/>
                <a:gd name="connsiteY29" fmla="*/ 1313970 h 1982481"/>
                <a:gd name="connsiteX30" fmla="*/ 164481 w 1639815"/>
                <a:gd name="connsiteY30" fmla="*/ 1398494 h 1982481"/>
                <a:gd name="connsiteX31" fmla="*/ 179849 w 1639815"/>
                <a:gd name="connsiteY31" fmla="*/ 1421547 h 1982481"/>
                <a:gd name="connsiteX32" fmla="*/ 210585 w 1639815"/>
                <a:gd name="connsiteY32" fmla="*/ 1529123 h 1982481"/>
                <a:gd name="connsiteX33" fmla="*/ 225953 w 1639815"/>
                <a:gd name="connsiteY33" fmla="*/ 1582911 h 1982481"/>
                <a:gd name="connsiteX34" fmla="*/ 249005 w 1639815"/>
                <a:gd name="connsiteY34" fmla="*/ 1598279 h 1982481"/>
                <a:gd name="connsiteX35" fmla="*/ 279741 w 1639815"/>
                <a:gd name="connsiteY35" fmla="*/ 1629015 h 1982481"/>
                <a:gd name="connsiteX36" fmla="*/ 318161 w 1639815"/>
                <a:gd name="connsiteY36" fmla="*/ 1667436 h 1982481"/>
                <a:gd name="connsiteX37" fmla="*/ 356582 w 1639815"/>
                <a:gd name="connsiteY37" fmla="*/ 1705856 h 1982481"/>
                <a:gd name="connsiteX38" fmla="*/ 410370 w 1639815"/>
                <a:gd name="connsiteY38" fmla="*/ 1775012 h 1982481"/>
                <a:gd name="connsiteX39" fmla="*/ 471842 w 1639815"/>
                <a:gd name="connsiteY39" fmla="*/ 1813432 h 1982481"/>
                <a:gd name="connsiteX40" fmla="*/ 510262 w 1639815"/>
                <a:gd name="connsiteY40" fmla="*/ 1836484 h 1982481"/>
                <a:gd name="connsiteX41" fmla="*/ 525630 w 1639815"/>
                <a:gd name="connsiteY41" fmla="*/ 1867220 h 1982481"/>
                <a:gd name="connsiteX42" fmla="*/ 564050 w 1639815"/>
                <a:gd name="connsiteY42" fmla="*/ 1882589 h 1982481"/>
                <a:gd name="connsiteX43" fmla="*/ 610155 w 1639815"/>
                <a:gd name="connsiteY43" fmla="*/ 1905641 h 1982481"/>
                <a:gd name="connsiteX44" fmla="*/ 633207 w 1639815"/>
                <a:gd name="connsiteY44" fmla="*/ 1928693 h 1982481"/>
                <a:gd name="connsiteX45" fmla="*/ 671627 w 1639815"/>
                <a:gd name="connsiteY45" fmla="*/ 1951745 h 1982481"/>
                <a:gd name="connsiteX46" fmla="*/ 771519 w 1639815"/>
                <a:gd name="connsiteY46" fmla="*/ 1982481 h 1982481"/>
                <a:gd name="connsiteX47" fmla="*/ 825308 w 1639815"/>
                <a:gd name="connsiteY47" fmla="*/ 1974797 h 1982481"/>
                <a:gd name="connsiteX48" fmla="*/ 863728 w 1639815"/>
                <a:gd name="connsiteY48" fmla="*/ 1959429 h 1982481"/>
                <a:gd name="connsiteX49" fmla="*/ 917516 w 1639815"/>
                <a:gd name="connsiteY49" fmla="*/ 1944061 h 1982481"/>
                <a:gd name="connsiteX50" fmla="*/ 955936 w 1639815"/>
                <a:gd name="connsiteY50" fmla="*/ 1928693 h 1982481"/>
                <a:gd name="connsiteX51" fmla="*/ 1002040 w 1639815"/>
                <a:gd name="connsiteY51" fmla="*/ 1913325 h 1982481"/>
                <a:gd name="connsiteX52" fmla="*/ 1055829 w 1639815"/>
                <a:gd name="connsiteY52" fmla="*/ 1882589 h 1982481"/>
                <a:gd name="connsiteX53" fmla="*/ 1109617 w 1639815"/>
                <a:gd name="connsiteY53" fmla="*/ 1867220 h 1982481"/>
                <a:gd name="connsiteX54" fmla="*/ 1132669 w 1639815"/>
                <a:gd name="connsiteY54" fmla="*/ 1851852 h 1982481"/>
                <a:gd name="connsiteX55" fmla="*/ 1201825 w 1639815"/>
                <a:gd name="connsiteY55" fmla="*/ 1836484 h 1982481"/>
                <a:gd name="connsiteX56" fmla="*/ 1355506 w 1639815"/>
                <a:gd name="connsiteY56" fmla="*/ 1782696 h 1982481"/>
                <a:gd name="connsiteX57" fmla="*/ 1424662 w 1639815"/>
                <a:gd name="connsiteY57" fmla="*/ 1744276 h 1982481"/>
                <a:gd name="connsiteX58" fmla="*/ 1432346 w 1639815"/>
                <a:gd name="connsiteY58" fmla="*/ 1721224 h 1982481"/>
                <a:gd name="connsiteX59" fmla="*/ 1455398 w 1639815"/>
                <a:gd name="connsiteY59" fmla="*/ 1698172 h 1982481"/>
                <a:gd name="connsiteX60" fmla="*/ 1501503 w 1639815"/>
                <a:gd name="connsiteY60" fmla="*/ 1659752 h 1982481"/>
                <a:gd name="connsiteX61" fmla="*/ 1516871 w 1639815"/>
                <a:gd name="connsiteY61" fmla="*/ 1636699 h 1982481"/>
                <a:gd name="connsiteX62" fmla="*/ 1570659 w 1639815"/>
                <a:gd name="connsiteY62" fmla="*/ 1567543 h 1982481"/>
                <a:gd name="connsiteX63" fmla="*/ 1578343 w 1639815"/>
                <a:gd name="connsiteY63" fmla="*/ 1521439 h 1982481"/>
                <a:gd name="connsiteX64" fmla="*/ 1593711 w 1639815"/>
                <a:gd name="connsiteY64" fmla="*/ 1498387 h 1982481"/>
                <a:gd name="connsiteX65" fmla="*/ 1609079 w 1639815"/>
                <a:gd name="connsiteY65" fmla="*/ 1221762 h 1982481"/>
                <a:gd name="connsiteX66" fmla="*/ 1624447 w 1639815"/>
                <a:gd name="connsiteY66" fmla="*/ 1091133 h 1982481"/>
                <a:gd name="connsiteX67" fmla="*/ 1639815 w 1639815"/>
                <a:gd name="connsiteY67" fmla="*/ 914400 h 1982481"/>
                <a:gd name="connsiteX68" fmla="*/ 1632131 w 1639815"/>
                <a:gd name="connsiteY68" fmla="*/ 530199 h 1982481"/>
                <a:gd name="connsiteX69" fmla="*/ 1616763 w 1639815"/>
                <a:gd name="connsiteY69" fmla="*/ 499462 h 1982481"/>
                <a:gd name="connsiteX70" fmla="*/ 1586027 w 1639815"/>
                <a:gd name="connsiteY70" fmla="*/ 414938 h 1982481"/>
                <a:gd name="connsiteX71" fmla="*/ 1562975 w 1639815"/>
                <a:gd name="connsiteY71" fmla="*/ 361150 h 1982481"/>
                <a:gd name="connsiteX72" fmla="*/ 1555291 w 1639815"/>
                <a:gd name="connsiteY72" fmla="*/ 338098 h 1982481"/>
                <a:gd name="connsiteX73" fmla="*/ 1532239 w 1639815"/>
                <a:gd name="connsiteY73" fmla="*/ 322730 h 1982481"/>
                <a:gd name="connsiteX74" fmla="*/ 1509187 w 1639815"/>
                <a:gd name="connsiteY74" fmla="*/ 291994 h 1982481"/>
                <a:gd name="connsiteX75" fmla="*/ 1470766 w 1639815"/>
                <a:gd name="connsiteY75" fmla="*/ 261257 h 1982481"/>
                <a:gd name="connsiteX76" fmla="*/ 1455398 w 1639815"/>
                <a:gd name="connsiteY76" fmla="*/ 238205 h 1982481"/>
                <a:gd name="connsiteX77" fmla="*/ 1409294 w 1639815"/>
                <a:gd name="connsiteY77" fmla="*/ 207469 h 1982481"/>
                <a:gd name="connsiteX78" fmla="*/ 1393926 w 1639815"/>
                <a:gd name="connsiteY78" fmla="*/ 184417 h 1982481"/>
                <a:gd name="connsiteX79" fmla="*/ 1363190 w 1639815"/>
                <a:gd name="connsiteY79" fmla="*/ 145997 h 1982481"/>
                <a:gd name="connsiteX80" fmla="*/ 1377790 w 1639815"/>
                <a:gd name="connsiteY80" fmla="*/ 160597 h 1982481"/>
                <a:gd name="connsiteX81" fmla="*/ 1232561 w 1639815"/>
                <a:gd name="connsiteY81" fmla="*/ 61473 h 1982481"/>
                <a:gd name="connsiteX0" fmla="*/ 1232561 w 1639815"/>
                <a:gd name="connsiteY0" fmla="*/ 61473 h 1982481"/>
                <a:gd name="connsiteX1" fmla="*/ 1132669 w 1639815"/>
                <a:gd name="connsiteY1" fmla="*/ 38420 h 1982481"/>
                <a:gd name="connsiteX2" fmla="*/ 1086565 w 1639815"/>
                <a:gd name="connsiteY2" fmla="*/ 23052 h 1982481"/>
                <a:gd name="connsiteX3" fmla="*/ 1040461 w 1639815"/>
                <a:gd name="connsiteY3" fmla="*/ 15368 h 1982481"/>
                <a:gd name="connsiteX4" fmla="*/ 971304 w 1639815"/>
                <a:gd name="connsiteY4" fmla="*/ 0 h 1982481"/>
                <a:gd name="connsiteX5" fmla="*/ 579419 w 1639815"/>
                <a:gd name="connsiteY5" fmla="*/ 7684 h 1982481"/>
                <a:gd name="connsiteX6" fmla="*/ 533314 w 1639815"/>
                <a:gd name="connsiteY6" fmla="*/ 15368 h 1982481"/>
                <a:gd name="connsiteX7" fmla="*/ 456474 w 1639815"/>
                <a:gd name="connsiteY7" fmla="*/ 61473 h 1982481"/>
                <a:gd name="connsiteX8" fmla="*/ 410370 w 1639815"/>
                <a:gd name="connsiteY8" fmla="*/ 84525 h 1982481"/>
                <a:gd name="connsiteX9" fmla="*/ 387318 w 1639815"/>
                <a:gd name="connsiteY9" fmla="*/ 92209 h 1982481"/>
                <a:gd name="connsiteX10" fmla="*/ 279741 w 1639815"/>
                <a:gd name="connsiteY10" fmla="*/ 161365 h 1982481"/>
                <a:gd name="connsiteX11" fmla="*/ 210585 w 1639815"/>
                <a:gd name="connsiteY11" fmla="*/ 207469 h 1982481"/>
                <a:gd name="connsiteX12" fmla="*/ 172165 w 1639815"/>
                <a:gd name="connsiteY12" fmla="*/ 245889 h 1982481"/>
                <a:gd name="connsiteX13" fmla="*/ 149113 w 1639815"/>
                <a:gd name="connsiteY13" fmla="*/ 253573 h 1982481"/>
                <a:gd name="connsiteX14" fmla="*/ 87640 w 1639815"/>
                <a:gd name="connsiteY14" fmla="*/ 307362 h 1982481"/>
                <a:gd name="connsiteX15" fmla="*/ 79956 w 1639815"/>
                <a:gd name="connsiteY15" fmla="*/ 330414 h 1982481"/>
                <a:gd name="connsiteX16" fmla="*/ 56904 w 1639815"/>
                <a:gd name="connsiteY16" fmla="*/ 338098 h 1982481"/>
                <a:gd name="connsiteX17" fmla="*/ 41536 w 1639815"/>
                <a:gd name="connsiteY17" fmla="*/ 384202 h 1982481"/>
                <a:gd name="connsiteX18" fmla="*/ 10800 w 1639815"/>
                <a:gd name="connsiteY18" fmla="*/ 445674 h 1982481"/>
                <a:gd name="connsiteX19" fmla="*/ 10800 w 1639815"/>
                <a:gd name="connsiteY19" fmla="*/ 714615 h 1982481"/>
                <a:gd name="connsiteX20" fmla="*/ 26168 w 1639815"/>
                <a:gd name="connsiteY20" fmla="*/ 922084 h 1982481"/>
                <a:gd name="connsiteX21" fmla="*/ 41536 w 1639815"/>
                <a:gd name="connsiteY21" fmla="*/ 983557 h 1982481"/>
                <a:gd name="connsiteX22" fmla="*/ 64588 w 1639815"/>
                <a:gd name="connsiteY22" fmla="*/ 1014293 h 1982481"/>
                <a:gd name="connsiteX23" fmla="*/ 72272 w 1639815"/>
                <a:gd name="connsiteY23" fmla="*/ 1060397 h 1982481"/>
                <a:gd name="connsiteX24" fmla="*/ 95324 w 1639815"/>
                <a:gd name="connsiteY24" fmla="*/ 1114185 h 1982481"/>
                <a:gd name="connsiteX25" fmla="*/ 110692 w 1639815"/>
                <a:gd name="connsiteY25" fmla="*/ 1191026 h 1982481"/>
                <a:gd name="connsiteX26" fmla="*/ 126061 w 1639815"/>
                <a:gd name="connsiteY26" fmla="*/ 1214078 h 1982481"/>
                <a:gd name="connsiteX27" fmla="*/ 133745 w 1639815"/>
                <a:gd name="connsiteY27" fmla="*/ 1237130 h 1982481"/>
                <a:gd name="connsiteX28" fmla="*/ 149113 w 1639815"/>
                <a:gd name="connsiteY28" fmla="*/ 1275550 h 1982481"/>
                <a:gd name="connsiteX29" fmla="*/ 156797 w 1639815"/>
                <a:gd name="connsiteY29" fmla="*/ 1313970 h 1982481"/>
                <a:gd name="connsiteX30" fmla="*/ 164481 w 1639815"/>
                <a:gd name="connsiteY30" fmla="*/ 1398494 h 1982481"/>
                <a:gd name="connsiteX31" fmla="*/ 179849 w 1639815"/>
                <a:gd name="connsiteY31" fmla="*/ 1421547 h 1982481"/>
                <a:gd name="connsiteX32" fmla="*/ 210585 w 1639815"/>
                <a:gd name="connsiteY32" fmla="*/ 1529123 h 1982481"/>
                <a:gd name="connsiteX33" fmla="*/ 225953 w 1639815"/>
                <a:gd name="connsiteY33" fmla="*/ 1582911 h 1982481"/>
                <a:gd name="connsiteX34" fmla="*/ 249005 w 1639815"/>
                <a:gd name="connsiteY34" fmla="*/ 1598279 h 1982481"/>
                <a:gd name="connsiteX35" fmla="*/ 279741 w 1639815"/>
                <a:gd name="connsiteY35" fmla="*/ 1629015 h 1982481"/>
                <a:gd name="connsiteX36" fmla="*/ 318161 w 1639815"/>
                <a:gd name="connsiteY36" fmla="*/ 1667436 h 1982481"/>
                <a:gd name="connsiteX37" fmla="*/ 356582 w 1639815"/>
                <a:gd name="connsiteY37" fmla="*/ 1705856 h 1982481"/>
                <a:gd name="connsiteX38" fmla="*/ 410370 w 1639815"/>
                <a:gd name="connsiteY38" fmla="*/ 1775012 h 1982481"/>
                <a:gd name="connsiteX39" fmla="*/ 471842 w 1639815"/>
                <a:gd name="connsiteY39" fmla="*/ 1813432 h 1982481"/>
                <a:gd name="connsiteX40" fmla="*/ 510262 w 1639815"/>
                <a:gd name="connsiteY40" fmla="*/ 1836484 h 1982481"/>
                <a:gd name="connsiteX41" fmla="*/ 525630 w 1639815"/>
                <a:gd name="connsiteY41" fmla="*/ 1867220 h 1982481"/>
                <a:gd name="connsiteX42" fmla="*/ 564050 w 1639815"/>
                <a:gd name="connsiteY42" fmla="*/ 1882589 h 1982481"/>
                <a:gd name="connsiteX43" fmla="*/ 610155 w 1639815"/>
                <a:gd name="connsiteY43" fmla="*/ 1905641 h 1982481"/>
                <a:gd name="connsiteX44" fmla="*/ 633207 w 1639815"/>
                <a:gd name="connsiteY44" fmla="*/ 1928693 h 1982481"/>
                <a:gd name="connsiteX45" fmla="*/ 671627 w 1639815"/>
                <a:gd name="connsiteY45" fmla="*/ 1951745 h 1982481"/>
                <a:gd name="connsiteX46" fmla="*/ 771519 w 1639815"/>
                <a:gd name="connsiteY46" fmla="*/ 1982481 h 1982481"/>
                <a:gd name="connsiteX47" fmla="*/ 825308 w 1639815"/>
                <a:gd name="connsiteY47" fmla="*/ 1974797 h 1982481"/>
                <a:gd name="connsiteX48" fmla="*/ 863728 w 1639815"/>
                <a:gd name="connsiteY48" fmla="*/ 1959429 h 1982481"/>
                <a:gd name="connsiteX49" fmla="*/ 917516 w 1639815"/>
                <a:gd name="connsiteY49" fmla="*/ 1944061 h 1982481"/>
                <a:gd name="connsiteX50" fmla="*/ 955936 w 1639815"/>
                <a:gd name="connsiteY50" fmla="*/ 1928693 h 1982481"/>
                <a:gd name="connsiteX51" fmla="*/ 1002040 w 1639815"/>
                <a:gd name="connsiteY51" fmla="*/ 1913325 h 1982481"/>
                <a:gd name="connsiteX52" fmla="*/ 1055829 w 1639815"/>
                <a:gd name="connsiteY52" fmla="*/ 1882589 h 1982481"/>
                <a:gd name="connsiteX53" fmla="*/ 1109617 w 1639815"/>
                <a:gd name="connsiteY53" fmla="*/ 1867220 h 1982481"/>
                <a:gd name="connsiteX54" fmla="*/ 1132669 w 1639815"/>
                <a:gd name="connsiteY54" fmla="*/ 1851852 h 1982481"/>
                <a:gd name="connsiteX55" fmla="*/ 1201825 w 1639815"/>
                <a:gd name="connsiteY55" fmla="*/ 1836484 h 1982481"/>
                <a:gd name="connsiteX56" fmla="*/ 1355506 w 1639815"/>
                <a:gd name="connsiteY56" fmla="*/ 1782696 h 1982481"/>
                <a:gd name="connsiteX57" fmla="*/ 1424662 w 1639815"/>
                <a:gd name="connsiteY57" fmla="*/ 1744276 h 1982481"/>
                <a:gd name="connsiteX58" fmla="*/ 1432346 w 1639815"/>
                <a:gd name="connsiteY58" fmla="*/ 1721224 h 1982481"/>
                <a:gd name="connsiteX59" fmla="*/ 1455398 w 1639815"/>
                <a:gd name="connsiteY59" fmla="*/ 1698172 h 1982481"/>
                <a:gd name="connsiteX60" fmla="*/ 1501503 w 1639815"/>
                <a:gd name="connsiteY60" fmla="*/ 1659752 h 1982481"/>
                <a:gd name="connsiteX61" fmla="*/ 1516871 w 1639815"/>
                <a:gd name="connsiteY61" fmla="*/ 1636699 h 1982481"/>
                <a:gd name="connsiteX62" fmla="*/ 1570659 w 1639815"/>
                <a:gd name="connsiteY62" fmla="*/ 1567543 h 1982481"/>
                <a:gd name="connsiteX63" fmla="*/ 1578343 w 1639815"/>
                <a:gd name="connsiteY63" fmla="*/ 1521439 h 1982481"/>
                <a:gd name="connsiteX64" fmla="*/ 1593711 w 1639815"/>
                <a:gd name="connsiteY64" fmla="*/ 1498387 h 1982481"/>
                <a:gd name="connsiteX65" fmla="*/ 1609079 w 1639815"/>
                <a:gd name="connsiteY65" fmla="*/ 1221762 h 1982481"/>
                <a:gd name="connsiteX66" fmla="*/ 1624447 w 1639815"/>
                <a:gd name="connsiteY66" fmla="*/ 1091133 h 1982481"/>
                <a:gd name="connsiteX67" fmla="*/ 1639815 w 1639815"/>
                <a:gd name="connsiteY67" fmla="*/ 914400 h 1982481"/>
                <a:gd name="connsiteX68" fmla="*/ 1632131 w 1639815"/>
                <a:gd name="connsiteY68" fmla="*/ 530199 h 1982481"/>
                <a:gd name="connsiteX69" fmla="*/ 1616763 w 1639815"/>
                <a:gd name="connsiteY69" fmla="*/ 499462 h 1982481"/>
                <a:gd name="connsiteX70" fmla="*/ 1586027 w 1639815"/>
                <a:gd name="connsiteY70" fmla="*/ 414938 h 1982481"/>
                <a:gd name="connsiteX71" fmla="*/ 1562975 w 1639815"/>
                <a:gd name="connsiteY71" fmla="*/ 361150 h 1982481"/>
                <a:gd name="connsiteX72" fmla="*/ 1555291 w 1639815"/>
                <a:gd name="connsiteY72" fmla="*/ 338098 h 1982481"/>
                <a:gd name="connsiteX73" fmla="*/ 1532239 w 1639815"/>
                <a:gd name="connsiteY73" fmla="*/ 322730 h 1982481"/>
                <a:gd name="connsiteX74" fmla="*/ 1509187 w 1639815"/>
                <a:gd name="connsiteY74" fmla="*/ 291994 h 1982481"/>
                <a:gd name="connsiteX75" fmla="*/ 1470766 w 1639815"/>
                <a:gd name="connsiteY75" fmla="*/ 261257 h 1982481"/>
                <a:gd name="connsiteX76" fmla="*/ 1455398 w 1639815"/>
                <a:gd name="connsiteY76" fmla="*/ 238205 h 1982481"/>
                <a:gd name="connsiteX77" fmla="*/ 1409294 w 1639815"/>
                <a:gd name="connsiteY77" fmla="*/ 207469 h 1982481"/>
                <a:gd name="connsiteX78" fmla="*/ 1393926 w 1639815"/>
                <a:gd name="connsiteY78" fmla="*/ 184417 h 1982481"/>
                <a:gd name="connsiteX79" fmla="*/ 1363190 w 1639815"/>
                <a:gd name="connsiteY79" fmla="*/ 145997 h 1982481"/>
                <a:gd name="connsiteX80" fmla="*/ 1232561 w 1639815"/>
                <a:gd name="connsiteY80" fmla="*/ 61473 h 198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39815" h="1982481">
                  <a:moveTo>
                    <a:pt x="1232561" y="61473"/>
                  </a:moveTo>
                  <a:cubicBezTo>
                    <a:pt x="1230905" y="61162"/>
                    <a:pt x="1151517" y="44075"/>
                    <a:pt x="1132669" y="38420"/>
                  </a:cubicBezTo>
                  <a:cubicBezTo>
                    <a:pt x="1117153" y="33765"/>
                    <a:pt x="1102281" y="26981"/>
                    <a:pt x="1086565" y="23052"/>
                  </a:cubicBezTo>
                  <a:cubicBezTo>
                    <a:pt x="1071450" y="19273"/>
                    <a:pt x="1055738" y="18423"/>
                    <a:pt x="1040461" y="15368"/>
                  </a:cubicBezTo>
                  <a:cubicBezTo>
                    <a:pt x="1017305" y="10737"/>
                    <a:pt x="994356" y="5123"/>
                    <a:pt x="971304" y="0"/>
                  </a:cubicBezTo>
                  <a:lnTo>
                    <a:pt x="579419" y="7684"/>
                  </a:lnTo>
                  <a:cubicBezTo>
                    <a:pt x="563848" y="8230"/>
                    <a:pt x="547856" y="9775"/>
                    <a:pt x="533314" y="15368"/>
                  </a:cubicBezTo>
                  <a:cubicBezTo>
                    <a:pt x="480580" y="35651"/>
                    <a:pt x="492651" y="41375"/>
                    <a:pt x="456474" y="61473"/>
                  </a:cubicBezTo>
                  <a:cubicBezTo>
                    <a:pt x="441454" y="69817"/>
                    <a:pt x="426071" y="77547"/>
                    <a:pt x="410370" y="84525"/>
                  </a:cubicBezTo>
                  <a:cubicBezTo>
                    <a:pt x="402968" y="87815"/>
                    <a:pt x="394299" y="88102"/>
                    <a:pt x="387318" y="92209"/>
                  </a:cubicBezTo>
                  <a:cubicBezTo>
                    <a:pt x="350574" y="113823"/>
                    <a:pt x="312490" y="134074"/>
                    <a:pt x="279741" y="161365"/>
                  </a:cubicBezTo>
                  <a:cubicBezTo>
                    <a:pt x="227415" y="204970"/>
                    <a:pt x="252615" y="193459"/>
                    <a:pt x="210585" y="207469"/>
                  </a:cubicBezTo>
                  <a:cubicBezTo>
                    <a:pt x="197778" y="220276"/>
                    <a:pt x="186654" y="235022"/>
                    <a:pt x="172165" y="245889"/>
                  </a:cubicBezTo>
                  <a:cubicBezTo>
                    <a:pt x="165685" y="250749"/>
                    <a:pt x="156145" y="249554"/>
                    <a:pt x="149113" y="253573"/>
                  </a:cubicBezTo>
                  <a:cubicBezTo>
                    <a:pt x="124426" y="267681"/>
                    <a:pt x="107476" y="287527"/>
                    <a:pt x="87640" y="307362"/>
                  </a:cubicBezTo>
                  <a:cubicBezTo>
                    <a:pt x="85079" y="315046"/>
                    <a:pt x="85683" y="324687"/>
                    <a:pt x="79956" y="330414"/>
                  </a:cubicBezTo>
                  <a:cubicBezTo>
                    <a:pt x="74229" y="336141"/>
                    <a:pt x="61612" y="331507"/>
                    <a:pt x="56904" y="338098"/>
                  </a:cubicBezTo>
                  <a:cubicBezTo>
                    <a:pt x="47488" y="351280"/>
                    <a:pt x="49870" y="370311"/>
                    <a:pt x="41536" y="384202"/>
                  </a:cubicBezTo>
                  <a:cubicBezTo>
                    <a:pt x="14317" y="429567"/>
                    <a:pt x="23207" y="408453"/>
                    <a:pt x="10800" y="445674"/>
                  </a:cubicBezTo>
                  <a:cubicBezTo>
                    <a:pt x="-6231" y="564889"/>
                    <a:pt x="-709" y="503613"/>
                    <a:pt x="10800" y="714615"/>
                  </a:cubicBezTo>
                  <a:cubicBezTo>
                    <a:pt x="14577" y="783858"/>
                    <a:pt x="19695" y="853041"/>
                    <a:pt x="26168" y="922084"/>
                  </a:cubicBezTo>
                  <a:cubicBezTo>
                    <a:pt x="26877" y="929649"/>
                    <a:pt x="35032" y="972176"/>
                    <a:pt x="41536" y="983557"/>
                  </a:cubicBezTo>
                  <a:cubicBezTo>
                    <a:pt x="47890" y="994676"/>
                    <a:pt x="56904" y="1004048"/>
                    <a:pt x="64588" y="1014293"/>
                  </a:cubicBezTo>
                  <a:cubicBezTo>
                    <a:pt x="67149" y="1029661"/>
                    <a:pt x="68892" y="1045188"/>
                    <a:pt x="72272" y="1060397"/>
                  </a:cubicBezTo>
                  <a:cubicBezTo>
                    <a:pt x="76795" y="1080748"/>
                    <a:pt x="85927" y="1095392"/>
                    <a:pt x="95324" y="1114185"/>
                  </a:cubicBezTo>
                  <a:cubicBezTo>
                    <a:pt x="98155" y="1134003"/>
                    <a:pt x="99964" y="1169570"/>
                    <a:pt x="110692" y="1191026"/>
                  </a:cubicBezTo>
                  <a:cubicBezTo>
                    <a:pt x="114822" y="1199286"/>
                    <a:pt x="120938" y="1206394"/>
                    <a:pt x="126061" y="1214078"/>
                  </a:cubicBezTo>
                  <a:cubicBezTo>
                    <a:pt x="128622" y="1221762"/>
                    <a:pt x="130901" y="1229546"/>
                    <a:pt x="133745" y="1237130"/>
                  </a:cubicBezTo>
                  <a:cubicBezTo>
                    <a:pt x="138588" y="1250045"/>
                    <a:pt x="145150" y="1262339"/>
                    <a:pt x="149113" y="1275550"/>
                  </a:cubicBezTo>
                  <a:cubicBezTo>
                    <a:pt x="152866" y="1288059"/>
                    <a:pt x="154236" y="1301163"/>
                    <a:pt x="156797" y="1313970"/>
                  </a:cubicBezTo>
                  <a:cubicBezTo>
                    <a:pt x="159358" y="1342145"/>
                    <a:pt x="158553" y="1370831"/>
                    <a:pt x="164481" y="1398494"/>
                  </a:cubicBezTo>
                  <a:cubicBezTo>
                    <a:pt x="166416" y="1407524"/>
                    <a:pt x="177772" y="1412548"/>
                    <a:pt x="179849" y="1421547"/>
                  </a:cubicBezTo>
                  <a:cubicBezTo>
                    <a:pt x="205728" y="1533691"/>
                    <a:pt x="163670" y="1466570"/>
                    <a:pt x="210585" y="1529123"/>
                  </a:cubicBezTo>
                  <a:cubicBezTo>
                    <a:pt x="211087" y="1531131"/>
                    <a:pt x="221944" y="1577900"/>
                    <a:pt x="225953" y="1582911"/>
                  </a:cubicBezTo>
                  <a:cubicBezTo>
                    <a:pt x="231722" y="1590122"/>
                    <a:pt x="241993" y="1592269"/>
                    <a:pt x="249005" y="1598279"/>
                  </a:cubicBezTo>
                  <a:cubicBezTo>
                    <a:pt x="260006" y="1607708"/>
                    <a:pt x="269496" y="1618770"/>
                    <a:pt x="279741" y="1629015"/>
                  </a:cubicBezTo>
                  <a:cubicBezTo>
                    <a:pt x="294404" y="1673006"/>
                    <a:pt x="275433" y="1634204"/>
                    <a:pt x="318161" y="1667436"/>
                  </a:cubicBezTo>
                  <a:cubicBezTo>
                    <a:pt x="332458" y="1678555"/>
                    <a:pt x="344795" y="1692105"/>
                    <a:pt x="356582" y="1705856"/>
                  </a:cubicBezTo>
                  <a:cubicBezTo>
                    <a:pt x="375588" y="1728029"/>
                    <a:pt x="385605" y="1759534"/>
                    <a:pt x="410370" y="1775012"/>
                  </a:cubicBezTo>
                  <a:lnTo>
                    <a:pt x="471842" y="1813432"/>
                  </a:lnTo>
                  <a:cubicBezTo>
                    <a:pt x="484562" y="1821259"/>
                    <a:pt x="510262" y="1836484"/>
                    <a:pt x="510262" y="1836484"/>
                  </a:cubicBezTo>
                  <a:cubicBezTo>
                    <a:pt x="515385" y="1846729"/>
                    <a:pt x="516933" y="1859765"/>
                    <a:pt x="525630" y="1867220"/>
                  </a:cubicBezTo>
                  <a:cubicBezTo>
                    <a:pt x="536103" y="1876197"/>
                    <a:pt x="551493" y="1876881"/>
                    <a:pt x="564050" y="1882589"/>
                  </a:cubicBezTo>
                  <a:cubicBezTo>
                    <a:pt x="579692" y="1889699"/>
                    <a:pt x="594787" y="1897957"/>
                    <a:pt x="610155" y="1905641"/>
                  </a:cubicBezTo>
                  <a:cubicBezTo>
                    <a:pt x="617839" y="1913325"/>
                    <a:pt x="624514" y="1922173"/>
                    <a:pt x="633207" y="1928693"/>
                  </a:cubicBezTo>
                  <a:cubicBezTo>
                    <a:pt x="645155" y="1937654"/>
                    <a:pt x="657900" y="1945862"/>
                    <a:pt x="671627" y="1951745"/>
                  </a:cubicBezTo>
                  <a:cubicBezTo>
                    <a:pt x="708575" y="1967580"/>
                    <a:pt x="735562" y="1973492"/>
                    <a:pt x="771519" y="1982481"/>
                  </a:cubicBezTo>
                  <a:cubicBezTo>
                    <a:pt x="789449" y="1979920"/>
                    <a:pt x="807737" y="1979190"/>
                    <a:pt x="825308" y="1974797"/>
                  </a:cubicBezTo>
                  <a:cubicBezTo>
                    <a:pt x="838689" y="1971452"/>
                    <a:pt x="850813" y="1964272"/>
                    <a:pt x="863728" y="1959429"/>
                  </a:cubicBezTo>
                  <a:cubicBezTo>
                    <a:pt x="922928" y="1937229"/>
                    <a:pt x="844853" y="1968282"/>
                    <a:pt x="917516" y="1944061"/>
                  </a:cubicBezTo>
                  <a:cubicBezTo>
                    <a:pt x="930601" y="1939699"/>
                    <a:pt x="942973" y="1933407"/>
                    <a:pt x="955936" y="1928693"/>
                  </a:cubicBezTo>
                  <a:cubicBezTo>
                    <a:pt x="971160" y="1923157"/>
                    <a:pt x="988561" y="1922311"/>
                    <a:pt x="1002040" y="1913325"/>
                  </a:cubicBezTo>
                  <a:cubicBezTo>
                    <a:pt x="1021150" y="1900585"/>
                    <a:pt x="1033543" y="1890946"/>
                    <a:pt x="1055829" y="1882589"/>
                  </a:cubicBezTo>
                  <a:cubicBezTo>
                    <a:pt x="1075536" y="1875199"/>
                    <a:pt x="1091032" y="1876513"/>
                    <a:pt x="1109617" y="1867220"/>
                  </a:cubicBezTo>
                  <a:cubicBezTo>
                    <a:pt x="1117877" y="1863090"/>
                    <a:pt x="1123908" y="1854772"/>
                    <a:pt x="1132669" y="1851852"/>
                  </a:cubicBezTo>
                  <a:cubicBezTo>
                    <a:pt x="1188372" y="1833284"/>
                    <a:pt x="1163156" y="1854061"/>
                    <a:pt x="1201825" y="1836484"/>
                  </a:cubicBezTo>
                  <a:cubicBezTo>
                    <a:pt x="1311592" y="1786590"/>
                    <a:pt x="1213473" y="1818204"/>
                    <a:pt x="1355506" y="1782696"/>
                  </a:cubicBezTo>
                  <a:cubicBezTo>
                    <a:pt x="1378558" y="1769889"/>
                    <a:pt x="1404070" y="1760750"/>
                    <a:pt x="1424662" y="1744276"/>
                  </a:cubicBezTo>
                  <a:cubicBezTo>
                    <a:pt x="1430987" y="1739216"/>
                    <a:pt x="1427853" y="1727963"/>
                    <a:pt x="1432346" y="1721224"/>
                  </a:cubicBezTo>
                  <a:cubicBezTo>
                    <a:pt x="1438374" y="1712182"/>
                    <a:pt x="1447276" y="1705391"/>
                    <a:pt x="1455398" y="1698172"/>
                  </a:cubicBezTo>
                  <a:cubicBezTo>
                    <a:pt x="1470350" y="1684882"/>
                    <a:pt x="1487357" y="1673898"/>
                    <a:pt x="1501503" y="1659752"/>
                  </a:cubicBezTo>
                  <a:cubicBezTo>
                    <a:pt x="1508033" y="1653222"/>
                    <a:pt x="1510861" y="1643711"/>
                    <a:pt x="1516871" y="1636699"/>
                  </a:cubicBezTo>
                  <a:cubicBezTo>
                    <a:pt x="1571936" y="1572456"/>
                    <a:pt x="1525961" y="1642040"/>
                    <a:pt x="1570659" y="1567543"/>
                  </a:cubicBezTo>
                  <a:cubicBezTo>
                    <a:pt x="1573220" y="1552175"/>
                    <a:pt x="1573416" y="1536219"/>
                    <a:pt x="1578343" y="1521439"/>
                  </a:cubicBezTo>
                  <a:cubicBezTo>
                    <a:pt x="1581263" y="1512678"/>
                    <a:pt x="1592341" y="1507520"/>
                    <a:pt x="1593711" y="1498387"/>
                  </a:cubicBezTo>
                  <a:cubicBezTo>
                    <a:pt x="1595544" y="1486166"/>
                    <a:pt x="1608837" y="1224672"/>
                    <a:pt x="1609079" y="1221762"/>
                  </a:cubicBezTo>
                  <a:cubicBezTo>
                    <a:pt x="1612720" y="1178070"/>
                    <a:pt x="1620084" y="1134759"/>
                    <a:pt x="1624447" y="1091133"/>
                  </a:cubicBezTo>
                  <a:cubicBezTo>
                    <a:pt x="1630331" y="1032293"/>
                    <a:pt x="1639815" y="914400"/>
                    <a:pt x="1639815" y="914400"/>
                  </a:cubicBezTo>
                  <a:cubicBezTo>
                    <a:pt x="1637254" y="786333"/>
                    <a:pt x="1639236" y="658094"/>
                    <a:pt x="1632131" y="530199"/>
                  </a:cubicBezTo>
                  <a:cubicBezTo>
                    <a:pt x="1631496" y="518762"/>
                    <a:pt x="1619777" y="510513"/>
                    <a:pt x="1616763" y="499462"/>
                  </a:cubicBezTo>
                  <a:cubicBezTo>
                    <a:pt x="1593704" y="414911"/>
                    <a:pt x="1629537" y="472951"/>
                    <a:pt x="1586027" y="414938"/>
                  </a:cubicBezTo>
                  <a:cubicBezTo>
                    <a:pt x="1570035" y="350970"/>
                    <a:pt x="1589507" y="414215"/>
                    <a:pt x="1562975" y="361150"/>
                  </a:cubicBezTo>
                  <a:cubicBezTo>
                    <a:pt x="1559353" y="353905"/>
                    <a:pt x="1560351" y="344423"/>
                    <a:pt x="1555291" y="338098"/>
                  </a:cubicBezTo>
                  <a:cubicBezTo>
                    <a:pt x="1549522" y="330887"/>
                    <a:pt x="1538769" y="329260"/>
                    <a:pt x="1532239" y="322730"/>
                  </a:cubicBezTo>
                  <a:cubicBezTo>
                    <a:pt x="1523183" y="313674"/>
                    <a:pt x="1518243" y="301050"/>
                    <a:pt x="1509187" y="291994"/>
                  </a:cubicBezTo>
                  <a:cubicBezTo>
                    <a:pt x="1469244" y="252052"/>
                    <a:pt x="1501185" y="299282"/>
                    <a:pt x="1470766" y="261257"/>
                  </a:cubicBezTo>
                  <a:cubicBezTo>
                    <a:pt x="1464997" y="254046"/>
                    <a:pt x="1462348" y="244286"/>
                    <a:pt x="1455398" y="238205"/>
                  </a:cubicBezTo>
                  <a:cubicBezTo>
                    <a:pt x="1441498" y="226042"/>
                    <a:pt x="1409294" y="207469"/>
                    <a:pt x="1409294" y="207469"/>
                  </a:cubicBezTo>
                  <a:cubicBezTo>
                    <a:pt x="1404171" y="199785"/>
                    <a:pt x="1401610" y="194662"/>
                    <a:pt x="1393926" y="184417"/>
                  </a:cubicBezTo>
                  <a:cubicBezTo>
                    <a:pt x="1386242" y="174172"/>
                    <a:pt x="1390084" y="166488"/>
                    <a:pt x="1363190" y="145997"/>
                  </a:cubicBezTo>
                  <a:cubicBezTo>
                    <a:pt x="1336296" y="125506"/>
                    <a:pt x="1270981" y="79402"/>
                    <a:pt x="1232561" y="61473"/>
                  </a:cubicBezTo>
                  <a:close/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83744" y="1833252"/>
              <a:ext cx="821531" cy="193192"/>
            </a:xfrm>
            <a:custGeom>
              <a:avLst/>
              <a:gdLst>
                <a:gd name="connsiteX0" fmla="*/ 0 w 821531"/>
                <a:gd name="connsiteY0" fmla="*/ 193192 h 193192"/>
                <a:gd name="connsiteX1" fmla="*/ 0 w 821531"/>
                <a:gd name="connsiteY1" fmla="*/ 193192 h 193192"/>
                <a:gd name="connsiteX2" fmla="*/ 19050 w 821531"/>
                <a:gd name="connsiteY2" fmla="*/ 186048 h 193192"/>
                <a:gd name="connsiteX3" fmla="*/ 28575 w 821531"/>
                <a:gd name="connsiteY3" fmla="*/ 183667 h 193192"/>
                <a:gd name="connsiteX4" fmla="*/ 35719 w 821531"/>
                <a:gd name="connsiteY4" fmla="*/ 181286 h 193192"/>
                <a:gd name="connsiteX5" fmla="*/ 45244 w 821531"/>
                <a:gd name="connsiteY5" fmla="*/ 178904 h 193192"/>
                <a:gd name="connsiteX6" fmla="*/ 61912 w 821531"/>
                <a:gd name="connsiteY6" fmla="*/ 174142 h 193192"/>
                <a:gd name="connsiteX7" fmla="*/ 69056 w 821531"/>
                <a:gd name="connsiteY7" fmla="*/ 169379 h 193192"/>
                <a:gd name="connsiteX8" fmla="*/ 88106 w 821531"/>
                <a:gd name="connsiteY8" fmla="*/ 162236 h 193192"/>
                <a:gd name="connsiteX9" fmla="*/ 97631 w 821531"/>
                <a:gd name="connsiteY9" fmla="*/ 155092 h 193192"/>
                <a:gd name="connsiteX10" fmla="*/ 114300 w 821531"/>
                <a:gd name="connsiteY10" fmla="*/ 147948 h 193192"/>
                <a:gd name="connsiteX11" fmla="*/ 126206 w 821531"/>
                <a:gd name="connsiteY11" fmla="*/ 143186 h 193192"/>
                <a:gd name="connsiteX12" fmla="*/ 171450 w 821531"/>
                <a:gd name="connsiteY12" fmla="*/ 140804 h 193192"/>
                <a:gd name="connsiteX13" fmla="*/ 211931 w 821531"/>
                <a:gd name="connsiteY13" fmla="*/ 136042 h 193192"/>
                <a:gd name="connsiteX14" fmla="*/ 228600 w 821531"/>
                <a:gd name="connsiteY14" fmla="*/ 128898 h 193192"/>
                <a:gd name="connsiteX15" fmla="*/ 235744 w 821531"/>
                <a:gd name="connsiteY15" fmla="*/ 126517 h 193192"/>
                <a:gd name="connsiteX16" fmla="*/ 252412 w 821531"/>
                <a:gd name="connsiteY16" fmla="*/ 119373 h 193192"/>
                <a:gd name="connsiteX17" fmla="*/ 259556 w 821531"/>
                <a:gd name="connsiteY17" fmla="*/ 114611 h 193192"/>
                <a:gd name="connsiteX18" fmla="*/ 292894 w 821531"/>
                <a:gd name="connsiteY18" fmla="*/ 109848 h 193192"/>
                <a:gd name="connsiteX19" fmla="*/ 307181 w 821531"/>
                <a:gd name="connsiteY19" fmla="*/ 107467 h 193192"/>
                <a:gd name="connsiteX20" fmla="*/ 352425 w 821531"/>
                <a:gd name="connsiteY20" fmla="*/ 102704 h 193192"/>
                <a:gd name="connsiteX21" fmla="*/ 369094 w 821531"/>
                <a:gd name="connsiteY21" fmla="*/ 95561 h 193192"/>
                <a:gd name="connsiteX22" fmla="*/ 395287 w 821531"/>
                <a:gd name="connsiteY22" fmla="*/ 90798 h 193192"/>
                <a:gd name="connsiteX23" fmla="*/ 423862 w 821531"/>
                <a:gd name="connsiteY23" fmla="*/ 86036 h 193192"/>
                <a:gd name="connsiteX24" fmla="*/ 438150 w 821531"/>
                <a:gd name="connsiteY24" fmla="*/ 81273 h 193192"/>
                <a:gd name="connsiteX25" fmla="*/ 447675 w 821531"/>
                <a:gd name="connsiteY25" fmla="*/ 78892 h 193192"/>
                <a:gd name="connsiteX26" fmla="*/ 461962 w 821531"/>
                <a:gd name="connsiteY26" fmla="*/ 74129 h 193192"/>
                <a:gd name="connsiteX27" fmla="*/ 473869 w 821531"/>
                <a:gd name="connsiteY27" fmla="*/ 66986 h 193192"/>
                <a:gd name="connsiteX28" fmla="*/ 488156 w 821531"/>
                <a:gd name="connsiteY28" fmla="*/ 62223 h 193192"/>
                <a:gd name="connsiteX29" fmla="*/ 504825 w 821531"/>
                <a:gd name="connsiteY29" fmla="*/ 57461 h 193192"/>
                <a:gd name="connsiteX30" fmla="*/ 511969 w 821531"/>
                <a:gd name="connsiteY30" fmla="*/ 52698 h 193192"/>
                <a:gd name="connsiteX31" fmla="*/ 535781 w 821531"/>
                <a:gd name="connsiteY31" fmla="*/ 45554 h 193192"/>
                <a:gd name="connsiteX32" fmla="*/ 557212 w 821531"/>
                <a:gd name="connsiteY32" fmla="*/ 40792 h 193192"/>
                <a:gd name="connsiteX33" fmla="*/ 571500 w 821531"/>
                <a:gd name="connsiteY33" fmla="*/ 36029 h 193192"/>
                <a:gd name="connsiteX34" fmla="*/ 578644 w 821531"/>
                <a:gd name="connsiteY34" fmla="*/ 31267 h 193192"/>
                <a:gd name="connsiteX35" fmla="*/ 602456 w 821531"/>
                <a:gd name="connsiteY35" fmla="*/ 26504 h 193192"/>
                <a:gd name="connsiteX36" fmla="*/ 611981 w 821531"/>
                <a:gd name="connsiteY36" fmla="*/ 24123 h 193192"/>
                <a:gd name="connsiteX37" fmla="*/ 623887 w 821531"/>
                <a:gd name="connsiteY37" fmla="*/ 19361 h 193192"/>
                <a:gd name="connsiteX38" fmla="*/ 657225 w 821531"/>
                <a:gd name="connsiteY38" fmla="*/ 16979 h 193192"/>
                <a:gd name="connsiteX39" fmla="*/ 685800 w 821531"/>
                <a:gd name="connsiteY39" fmla="*/ 12217 h 193192"/>
                <a:gd name="connsiteX40" fmla="*/ 719137 w 821531"/>
                <a:gd name="connsiteY40" fmla="*/ 2692 h 193192"/>
                <a:gd name="connsiteX41" fmla="*/ 731044 w 821531"/>
                <a:gd name="connsiteY41" fmla="*/ 311 h 193192"/>
                <a:gd name="connsiteX42" fmla="*/ 821531 w 821531"/>
                <a:gd name="connsiteY42" fmla="*/ 311 h 193192"/>
                <a:gd name="connsiteX43" fmla="*/ 821531 w 821531"/>
                <a:gd name="connsiteY43" fmla="*/ 311 h 19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1531" h="193192">
                  <a:moveTo>
                    <a:pt x="0" y="193192"/>
                  </a:moveTo>
                  <a:lnTo>
                    <a:pt x="0" y="193192"/>
                  </a:lnTo>
                  <a:cubicBezTo>
                    <a:pt x="6350" y="190811"/>
                    <a:pt x="12616" y="188193"/>
                    <a:pt x="19050" y="186048"/>
                  </a:cubicBezTo>
                  <a:cubicBezTo>
                    <a:pt x="22155" y="185013"/>
                    <a:pt x="25428" y="184566"/>
                    <a:pt x="28575" y="183667"/>
                  </a:cubicBezTo>
                  <a:cubicBezTo>
                    <a:pt x="30989" y="182977"/>
                    <a:pt x="33305" y="181976"/>
                    <a:pt x="35719" y="181286"/>
                  </a:cubicBezTo>
                  <a:cubicBezTo>
                    <a:pt x="38866" y="180387"/>
                    <a:pt x="42097" y="179803"/>
                    <a:pt x="45244" y="178904"/>
                  </a:cubicBezTo>
                  <a:cubicBezTo>
                    <a:pt x="69117" y="172082"/>
                    <a:pt x="32186" y="181573"/>
                    <a:pt x="61912" y="174142"/>
                  </a:cubicBezTo>
                  <a:cubicBezTo>
                    <a:pt x="64293" y="172554"/>
                    <a:pt x="66425" y="170506"/>
                    <a:pt x="69056" y="169379"/>
                  </a:cubicBezTo>
                  <a:cubicBezTo>
                    <a:pt x="86509" y="161899"/>
                    <a:pt x="70790" y="173058"/>
                    <a:pt x="88106" y="162236"/>
                  </a:cubicBezTo>
                  <a:cubicBezTo>
                    <a:pt x="91472" y="160133"/>
                    <a:pt x="94266" y="157196"/>
                    <a:pt x="97631" y="155092"/>
                  </a:cubicBezTo>
                  <a:cubicBezTo>
                    <a:pt x="105996" y="149864"/>
                    <a:pt x="106196" y="150987"/>
                    <a:pt x="114300" y="147948"/>
                  </a:cubicBezTo>
                  <a:cubicBezTo>
                    <a:pt x="118302" y="146447"/>
                    <a:pt x="121965" y="143716"/>
                    <a:pt x="126206" y="143186"/>
                  </a:cubicBezTo>
                  <a:cubicBezTo>
                    <a:pt x="141192" y="141313"/>
                    <a:pt x="156369" y="141598"/>
                    <a:pt x="171450" y="140804"/>
                  </a:cubicBezTo>
                  <a:cubicBezTo>
                    <a:pt x="195177" y="134873"/>
                    <a:pt x="164551" y="141964"/>
                    <a:pt x="211931" y="136042"/>
                  </a:cubicBezTo>
                  <a:cubicBezTo>
                    <a:pt x="217190" y="135385"/>
                    <a:pt x="224259" y="130759"/>
                    <a:pt x="228600" y="128898"/>
                  </a:cubicBezTo>
                  <a:cubicBezTo>
                    <a:pt x="230907" y="127909"/>
                    <a:pt x="233363" y="127311"/>
                    <a:pt x="235744" y="126517"/>
                  </a:cubicBezTo>
                  <a:cubicBezTo>
                    <a:pt x="253670" y="114564"/>
                    <a:pt x="230893" y="128594"/>
                    <a:pt x="252412" y="119373"/>
                  </a:cubicBezTo>
                  <a:cubicBezTo>
                    <a:pt x="255043" y="118246"/>
                    <a:pt x="256770" y="115266"/>
                    <a:pt x="259556" y="114611"/>
                  </a:cubicBezTo>
                  <a:cubicBezTo>
                    <a:pt x="270483" y="112040"/>
                    <a:pt x="281821" y="111693"/>
                    <a:pt x="292894" y="109848"/>
                  </a:cubicBezTo>
                  <a:cubicBezTo>
                    <a:pt x="297656" y="109054"/>
                    <a:pt x="302383" y="108000"/>
                    <a:pt x="307181" y="107467"/>
                  </a:cubicBezTo>
                  <a:cubicBezTo>
                    <a:pt x="371195" y="100355"/>
                    <a:pt x="308768" y="108943"/>
                    <a:pt x="352425" y="102704"/>
                  </a:cubicBezTo>
                  <a:cubicBezTo>
                    <a:pt x="359243" y="99295"/>
                    <a:pt x="362084" y="97314"/>
                    <a:pt x="369094" y="95561"/>
                  </a:cubicBezTo>
                  <a:cubicBezTo>
                    <a:pt x="376951" y="93597"/>
                    <a:pt x="387486" y="92216"/>
                    <a:pt x="395287" y="90798"/>
                  </a:cubicBezTo>
                  <a:cubicBezTo>
                    <a:pt x="420819" y="86156"/>
                    <a:pt x="391925" y="90598"/>
                    <a:pt x="423862" y="86036"/>
                  </a:cubicBezTo>
                  <a:cubicBezTo>
                    <a:pt x="428625" y="84448"/>
                    <a:pt x="433341" y="82716"/>
                    <a:pt x="438150" y="81273"/>
                  </a:cubicBezTo>
                  <a:cubicBezTo>
                    <a:pt x="441285" y="80333"/>
                    <a:pt x="444540" y="79832"/>
                    <a:pt x="447675" y="78892"/>
                  </a:cubicBezTo>
                  <a:cubicBezTo>
                    <a:pt x="452483" y="77449"/>
                    <a:pt x="457657" y="76711"/>
                    <a:pt x="461962" y="74129"/>
                  </a:cubicBezTo>
                  <a:cubicBezTo>
                    <a:pt x="465931" y="71748"/>
                    <a:pt x="469655" y="68901"/>
                    <a:pt x="473869" y="66986"/>
                  </a:cubicBezTo>
                  <a:cubicBezTo>
                    <a:pt x="478439" y="64909"/>
                    <a:pt x="483394" y="63811"/>
                    <a:pt x="488156" y="62223"/>
                  </a:cubicBezTo>
                  <a:cubicBezTo>
                    <a:pt x="498397" y="58809"/>
                    <a:pt x="492875" y="60448"/>
                    <a:pt x="504825" y="57461"/>
                  </a:cubicBezTo>
                  <a:cubicBezTo>
                    <a:pt x="507206" y="55873"/>
                    <a:pt x="509354" y="53860"/>
                    <a:pt x="511969" y="52698"/>
                  </a:cubicBezTo>
                  <a:cubicBezTo>
                    <a:pt x="517896" y="50064"/>
                    <a:pt x="528860" y="47092"/>
                    <a:pt x="535781" y="45554"/>
                  </a:cubicBezTo>
                  <a:cubicBezTo>
                    <a:pt x="544521" y="43612"/>
                    <a:pt x="548916" y="43281"/>
                    <a:pt x="557212" y="40792"/>
                  </a:cubicBezTo>
                  <a:cubicBezTo>
                    <a:pt x="562021" y="39349"/>
                    <a:pt x="566912" y="38068"/>
                    <a:pt x="571500" y="36029"/>
                  </a:cubicBezTo>
                  <a:cubicBezTo>
                    <a:pt x="574115" y="34867"/>
                    <a:pt x="576013" y="32394"/>
                    <a:pt x="578644" y="31267"/>
                  </a:cubicBezTo>
                  <a:cubicBezTo>
                    <a:pt x="583480" y="29195"/>
                    <a:pt x="598768" y="27242"/>
                    <a:pt x="602456" y="26504"/>
                  </a:cubicBezTo>
                  <a:cubicBezTo>
                    <a:pt x="605665" y="25862"/>
                    <a:pt x="608876" y="25158"/>
                    <a:pt x="611981" y="24123"/>
                  </a:cubicBezTo>
                  <a:cubicBezTo>
                    <a:pt x="616036" y="22771"/>
                    <a:pt x="619665" y="20028"/>
                    <a:pt x="623887" y="19361"/>
                  </a:cubicBezTo>
                  <a:cubicBezTo>
                    <a:pt x="634892" y="17623"/>
                    <a:pt x="646112" y="17773"/>
                    <a:pt x="657225" y="16979"/>
                  </a:cubicBezTo>
                  <a:cubicBezTo>
                    <a:pt x="666750" y="15392"/>
                    <a:pt x="676639" y="15271"/>
                    <a:pt x="685800" y="12217"/>
                  </a:cubicBezTo>
                  <a:cubicBezTo>
                    <a:pt x="702859" y="6530"/>
                    <a:pt x="699699" y="7177"/>
                    <a:pt x="719137" y="2692"/>
                  </a:cubicBezTo>
                  <a:cubicBezTo>
                    <a:pt x="723081" y="1782"/>
                    <a:pt x="726998" y="405"/>
                    <a:pt x="731044" y="311"/>
                  </a:cubicBezTo>
                  <a:cubicBezTo>
                    <a:pt x="761198" y="-390"/>
                    <a:pt x="791369" y="311"/>
                    <a:pt x="821531" y="311"/>
                  </a:cubicBezTo>
                  <a:lnTo>
                    <a:pt x="821531" y="311"/>
                  </a:lnTo>
                </a:path>
              </a:pathLst>
            </a:custGeom>
            <a:ln w="76200">
              <a:solidFill>
                <a:srgbClr val="A5002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34063" y="3424238"/>
              <a:ext cx="554831" cy="461995"/>
            </a:xfrm>
            <a:custGeom>
              <a:avLst/>
              <a:gdLst>
                <a:gd name="connsiteX0" fmla="*/ 554831 w 554831"/>
                <a:gd name="connsiteY0" fmla="*/ 0 h 461995"/>
                <a:gd name="connsiteX1" fmla="*/ 554831 w 554831"/>
                <a:gd name="connsiteY1" fmla="*/ 0 h 461995"/>
                <a:gd name="connsiteX2" fmla="*/ 552450 w 554831"/>
                <a:gd name="connsiteY2" fmla="*/ 54768 h 461995"/>
                <a:gd name="connsiteX3" fmla="*/ 550068 w 554831"/>
                <a:gd name="connsiteY3" fmla="*/ 61912 h 461995"/>
                <a:gd name="connsiteX4" fmla="*/ 547687 w 554831"/>
                <a:gd name="connsiteY4" fmla="*/ 78581 h 461995"/>
                <a:gd name="connsiteX5" fmla="*/ 540543 w 554831"/>
                <a:gd name="connsiteY5" fmla="*/ 128587 h 461995"/>
                <a:gd name="connsiteX6" fmla="*/ 533400 w 554831"/>
                <a:gd name="connsiteY6" fmla="*/ 145256 h 461995"/>
                <a:gd name="connsiteX7" fmla="*/ 531018 w 554831"/>
                <a:gd name="connsiteY7" fmla="*/ 152400 h 461995"/>
                <a:gd name="connsiteX8" fmla="*/ 521493 w 554831"/>
                <a:gd name="connsiteY8" fmla="*/ 154781 h 461995"/>
                <a:gd name="connsiteX9" fmla="*/ 507206 w 554831"/>
                <a:gd name="connsiteY9" fmla="*/ 159543 h 461995"/>
                <a:gd name="connsiteX10" fmla="*/ 502443 w 554831"/>
                <a:gd name="connsiteY10" fmla="*/ 169068 h 461995"/>
                <a:gd name="connsiteX11" fmla="*/ 497681 w 554831"/>
                <a:gd name="connsiteY11" fmla="*/ 190500 h 461995"/>
                <a:gd name="connsiteX12" fmla="*/ 495300 w 554831"/>
                <a:gd name="connsiteY12" fmla="*/ 197643 h 461995"/>
                <a:gd name="connsiteX13" fmla="*/ 490537 w 554831"/>
                <a:gd name="connsiteY13" fmla="*/ 204787 h 461995"/>
                <a:gd name="connsiteX14" fmla="*/ 483393 w 554831"/>
                <a:gd name="connsiteY14" fmla="*/ 221456 h 461995"/>
                <a:gd name="connsiteX15" fmla="*/ 473868 w 554831"/>
                <a:gd name="connsiteY15" fmla="*/ 223837 h 461995"/>
                <a:gd name="connsiteX16" fmla="*/ 466725 w 554831"/>
                <a:gd name="connsiteY16" fmla="*/ 228600 h 461995"/>
                <a:gd name="connsiteX17" fmla="*/ 447675 w 554831"/>
                <a:gd name="connsiteY17" fmla="*/ 238125 h 461995"/>
                <a:gd name="connsiteX18" fmla="*/ 438150 w 554831"/>
                <a:gd name="connsiteY18" fmla="*/ 245268 h 461995"/>
                <a:gd name="connsiteX19" fmla="*/ 431006 w 554831"/>
                <a:gd name="connsiteY19" fmla="*/ 261937 h 461995"/>
                <a:gd name="connsiteX20" fmla="*/ 428625 w 554831"/>
                <a:gd name="connsiteY20" fmla="*/ 269081 h 461995"/>
                <a:gd name="connsiteX21" fmla="*/ 404812 w 554831"/>
                <a:gd name="connsiteY21" fmla="*/ 271462 h 461995"/>
                <a:gd name="connsiteX22" fmla="*/ 373856 w 554831"/>
                <a:gd name="connsiteY22" fmla="*/ 278606 h 461995"/>
                <a:gd name="connsiteX23" fmla="*/ 366712 w 554831"/>
                <a:gd name="connsiteY23" fmla="*/ 280987 h 461995"/>
                <a:gd name="connsiteX24" fmla="*/ 357187 w 554831"/>
                <a:gd name="connsiteY24" fmla="*/ 285750 h 461995"/>
                <a:gd name="connsiteX25" fmla="*/ 338137 w 554831"/>
                <a:gd name="connsiteY25" fmla="*/ 302418 h 461995"/>
                <a:gd name="connsiteX26" fmla="*/ 323850 w 554831"/>
                <a:gd name="connsiteY26" fmla="*/ 307181 h 461995"/>
                <a:gd name="connsiteX27" fmla="*/ 316706 w 554831"/>
                <a:gd name="connsiteY27" fmla="*/ 311943 h 461995"/>
                <a:gd name="connsiteX28" fmla="*/ 307181 w 554831"/>
                <a:gd name="connsiteY28" fmla="*/ 319087 h 461995"/>
                <a:gd name="connsiteX29" fmla="*/ 300037 w 554831"/>
                <a:gd name="connsiteY29" fmla="*/ 321468 h 461995"/>
                <a:gd name="connsiteX30" fmla="*/ 290512 w 554831"/>
                <a:gd name="connsiteY30" fmla="*/ 326231 h 461995"/>
                <a:gd name="connsiteX31" fmla="*/ 285750 w 554831"/>
                <a:gd name="connsiteY31" fmla="*/ 335756 h 461995"/>
                <a:gd name="connsiteX32" fmla="*/ 278606 w 554831"/>
                <a:gd name="connsiteY32" fmla="*/ 338137 h 461995"/>
                <a:gd name="connsiteX33" fmla="*/ 257175 w 554831"/>
                <a:gd name="connsiteY33" fmla="*/ 342900 h 461995"/>
                <a:gd name="connsiteX34" fmla="*/ 228600 w 554831"/>
                <a:gd name="connsiteY34" fmla="*/ 347662 h 461995"/>
                <a:gd name="connsiteX35" fmla="*/ 221456 w 554831"/>
                <a:gd name="connsiteY35" fmla="*/ 352425 h 461995"/>
                <a:gd name="connsiteX36" fmla="*/ 197643 w 554831"/>
                <a:gd name="connsiteY36" fmla="*/ 359568 h 461995"/>
                <a:gd name="connsiteX37" fmla="*/ 190500 w 554831"/>
                <a:gd name="connsiteY37" fmla="*/ 361950 h 461995"/>
                <a:gd name="connsiteX38" fmla="*/ 185737 w 554831"/>
                <a:gd name="connsiteY38" fmla="*/ 369093 h 461995"/>
                <a:gd name="connsiteX39" fmla="*/ 176212 w 554831"/>
                <a:gd name="connsiteY39" fmla="*/ 371475 h 461995"/>
                <a:gd name="connsiteX40" fmla="*/ 169068 w 554831"/>
                <a:gd name="connsiteY40" fmla="*/ 373856 h 461995"/>
                <a:gd name="connsiteX41" fmla="*/ 157162 w 554831"/>
                <a:gd name="connsiteY41" fmla="*/ 392906 h 461995"/>
                <a:gd name="connsiteX42" fmla="*/ 154781 w 554831"/>
                <a:gd name="connsiteY42" fmla="*/ 407193 h 461995"/>
                <a:gd name="connsiteX43" fmla="*/ 152400 w 554831"/>
                <a:gd name="connsiteY43" fmla="*/ 414337 h 461995"/>
                <a:gd name="connsiteX44" fmla="*/ 126206 w 554831"/>
                <a:gd name="connsiteY44" fmla="*/ 426243 h 461995"/>
                <a:gd name="connsiteX45" fmla="*/ 111918 w 554831"/>
                <a:gd name="connsiteY45" fmla="*/ 431006 h 461995"/>
                <a:gd name="connsiteX46" fmla="*/ 104775 w 554831"/>
                <a:gd name="connsiteY46" fmla="*/ 435768 h 461995"/>
                <a:gd name="connsiteX47" fmla="*/ 97631 w 554831"/>
                <a:gd name="connsiteY47" fmla="*/ 438150 h 461995"/>
                <a:gd name="connsiteX48" fmla="*/ 69056 w 554831"/>
                <a:gd name="connsiteY48" fmla="*/ 442912 h 461995"/>
                <a:gd name="connsiteX49" fmla="*/ 57150 w 554831"/>
                <a:gd name="connsiteY49" fmla="*/ 445293 h 461995"/>
                <a:gd name="connsiteX50" fmla="*/ 38100 w 554831"/>
                <a:gd name="connsiteY50" fmla="*/ 450056 h 461995"/>
                <a:gd name="connsiteX51" fmla="*/ 28575 w 554831"/>
                <a:gd name="connsiteY51" fmla="*/ 454818 h 461995"/>
                <a:gd name="connsiteX52" fmla="*/ 11906 w 554831"/>
                <a:gd name="connsiteY52" fmla="*/ 459581 h 461995"/>
                <a:gd name="connsiteX53" fmla="*/ 0 w 554831"/>
                <a:gd name="connsiteY53" fmla="*/ 461962 h 461995"/>
                <a:gd name="connsiteX54" fmla="*/ 0 w 554831"/>
                <a:gd name="connsiteY54" fmla="*/ 461962 h 4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54831" h="461995">
                  <a:moveTo>
                    <a:pt x="554831" y="0"/>
                  </a:moveTo>
                  <a:lnTo>
                    <a:pt x="554831" y="0"/>
                  </a:lnTo>
                  <a:cubicBezTo>
                    <a:pt x="554037" y="18256"/>
                    <a:pt x="553852" y="36549"/>
                    <a:pt x="552450" y="54768"/>
                  </a:cubicBezTo>
                  <a:cubicBezTo>
                    <a:pt x="552257" y="57271"/>
                    <a:pt x="550560" y="59451"/>
                    <a:pt x="550068" y="61912"/>
                  </a:cubicBezTo>
                  <a:cubicBezTo>
                    <a:pt x="548967" y="67416"/>
                    <a:pt x="548275" y="72999"/>
                    <a:pt x="547687" y="78581"/>
                  </a:cubicBezTo>
                  <a:cubicBezTo>
                    <a:pt x="543540" y="117983"/>
                    <a:pt x="548267" y="95119"/>
                    <a:pt x="540543" y="128587"/>
                  </a:cubicBezTo>
                  <a:cubicBezTo>
                    <a:pt x="536295" y="146993"/>
                    <a:pt x="541003" y="130051"/>
                    <a:pt x="533400" y="145256"/>
                  </a:cubicBezTo>
                  <a:cubicBezTo>
                    <a:pt x="532277" y="147501"/>
                    <a:pt x="532978" y="150832"/>
                    <a:pt x="531018" y="152400"/>
                  </a:cubicBezTo>
                  <a:cubicBezTo>
                    <a:pt x="528462" y="154444"/>
                    <a:pt x="524628" y="153841"/>
                    <a:pt x="521493" y="154781"/>
                  </a:cubicBezTo>
                  <a:cubicBezTo>
                    <a:pt x="516685" y="156223"/>
                    <a:pt x="507206" y="159543"/>
                    <a:pt x="507206" y="159543"/>
                  </a:cubicBezTo>
                  <a:cubicBezTo>
                    <a:pt x="505618" y="162718"/>
                    <a:pt x="503689" y="165744"/>
                    <a:pt x="502443" y="169068"/>
                  </a:cubicBezTo>
                  <a:cubicBezTo>
                    <a:pt x="500610" y="173956"/>
                    <a:pt x="498812" y="185975"/>
                    <a:pt x="497681" y="190500"/>
                  </a:cubicBezTo>
                  <a:cubicBezTo>
                    <a:pt x="497072" y="192935"/>
                    <a:pt x="496422" y="195398"/>
                    <a:pt x="495300" y="197643"/>
                  </a:cubicBezTo>
                  <a:cubicBezTo>
                    <a:pt x="494020" y="200203"/>
                    <a:pt x="492125" y="202406"/>
                    <a:pt x="490537" y="204787"/>
                  </a:cubicBezTo>
                  <a:cubicBezTo>
                    <a:pt x="489274" y="208577"/>
                    <a:pt x="486111" y="219191"/>
                    <a:pt x="483393" y="221456"/>
                  </a:cubicBezTo>
                  <a:cubicBezTo>
                    <a:pt x="480879" y="223551"/>
                    <a:pt x="477043" y="223043"/>
                    <a:pt x="473868" y="223837"/>
                  </a:cubicBezTo>
                  <a:cubicBezTo>
                    <a:pt x="471487" y="225425"/>
                    <a:pt x="469237" y="227230"/>
                    <a:pt x="466725" y="228600"/>
                  </a:cubicBezTo>
                  <a:cubicBezTo>
                    <a:pt x="460492" y="232000"/>
                    <a:pt x="453355" y="233866"/>
                    <a:pt x="447675" y="238125"/>
                  </a:cubicBezTo>
                  <a:lnTo>
                    <a:pt x="438150" y="245268"/>
                  </a:lnTo>
                  <a:cubicBezTo>
                    <a:pt x="433192" y="265095"/>
                    <a:pt x="439229" y="245489"/>
                    <a:pt x="431006" y="261937"/>
                  </a:cubicBezTo>
                  <a:cubicBezTo>
                    <a:pt x="429884" y="264182"/>
                    <a:pt x="430984" y="268223"/>
                    <a:pt x="428625" y="269081"/>
                  </a:cubicBezTo>
                  <a:cubicBezTo>
                    <a:pt x="421128" y="271807"/>
                    <a:pt x="412750" y="270668"/>
                    <a:pt x="404812" y="271462"/>
                  </a:cubicBezTo>
                  <a:cubicBezTo>
                    <a:pt x="395361" y="273352"/>
                    <a:pt x="382481" y="275731"/>
                    <a:pt x="373856" y="278606"/>
                  </a:cubicBezTo>
                  <a:cubicBezTo>
                    <a:pt x="371475" y="279400"/>
                    <a:pt x="369019" y="279998"/>
                    <a:pt x="366712" y="280987"/>
                  </a:cubicBezTo>
                  <a:cubicBezTo>
                    <a:pt x="363449" y="282385"/>
                    <a:pt x="360362" y="284162"/>
                    <a:pt x="357187" y="285750"/>
                  </a:cubicBezTo>
                  <a:cubicBezTo>
                    <a:pt x="351631" y="294085"/>
                    <a:pt x="350044" y="298448"/>
                    <a:pt x="338137" y="302418"/>
                  </a:cubicBezTo>
                  <a:cubicBezTo>
                    <a:pt x="333375" y="304006"/>
                    <a:pt x="328027" y="304397"/>
                    <a:pt x="323850" y="307181"/>
                  </a:cubicBezTo>
                  <a:cubicBezTo>
                    <a:pt x="321469" y="308768"/>
                    <a:pt x="319035" y="310280"/>
                    <a:pt x="316706" y="311943"/>
                  </a:cubicBezTo>
                  <a:cubicBezTo>
                    <a:pt x="313476" y="314250"/>
                    <a:pt x="310627" y="317118"/>
                    <a:pt x="307181" y="319087"/>
                  </a:cubicBezTo>
                  <a:cubicBezTo>
                    <a:pt x="305002" y="320332"/>
                    <a:pt x="302344" y="320479"/>
                    <a:pt x="300037" y="321468"/>
                  </a:cubicBezTo>
                  <a:cubicBezTo>
                    <a:pt x="296774" y="322866"/>
                    <a:pt x="293687" y="324643"/>
                    <a:pt x="290512" y="326231"/>
                  </a:cubicBezTo>
                  <a:cubicBezTo>
                    <a:pt x="288925" y="329406"/>
                    <a:pt x="288260" y="333246"/>
                    <a:pt x="285750" y="335756"/>
                  </a:cubicBezTo>
                  <a:cubicBezTo>
                    <a:pt x="283975" y="337531"/>
                    <a:pt x="281020" y="337447"/>
                    <a:pt x="278606" y="338137"/>
                  </a:cubicBezTo>
                  <a:cubicBezTo>
                    <a:pt x="272193" y="339969"/>
                    <a:pt x="263586" y="341769"/>
                    <a:pt x="257175" y="342900"/>
                  </a:cubicBezTo>
                  <a:lnTo>
                    <a:pt x="228600" y="347662"/>
                  </a:lnTo>
                  <a:cubicBezTo>
                    <a:pt x="226219" y="349250"/>
                    <a:pt x="224071" y="351263"/>
                    <a:pt x="221456" y="352425"/>
                  </a:cubicBezTo>
                  <a:cubicBezTo>
                    <a:pt x="211266" y="356954"/>
                    <a:pt x="207343" y="356796"/>
                    <a:pt x="197643" y="359568"/>
                  </a:cubicBezTo>
                  <a:cubicBezTo>
                    <a:pt x="195230" y="360258"/>
                    <a:pt x="192881" y="361156"/>
                    <a:pt x="190500" y="361950"/>
                  </a:cubicBezTo>
                  <a:cubicBezTo>
                    <a:pt x="188912" y="364331"/>
                    <a:pt x="188118" y="367506"/>
                    <a:pt x="185737" y="369093"/>
                  </a:cubicBezTo>
                  <a:cubicBezTo>
                    <a:pt x="183014" y="370908"/>
                    <a:pt x="179359" y="370576"/>
                    <a:pt x="176212" y="371475"/>
                  </a:cubicBezTo>
                  <a:cubicBezTo>
                    <a:pt x="173798" y="372165"/>
                    <a:pt x="171449" y="373062"/>
                    <a:pt x="169068" y="373856"/>
                  </a:cubicBezTo>
                  <a:cubicBezTo>
                    <a:pt x="159565" y="380191"/>
                    <a:pt x="159641" y="378029"/>
                    <a:pt x="157162" y="392906"/>
                  </a:cubicBezTo>
                  <a:cubicBezTo>
                    <a:pt x="156368" y="397668"/>
                    <a:pt x="155828" y="402480"/>
                    <a:pt x="154781" y="407193"/>
                  </a:cubicBezTo>
                  <a:cubicBezTo>
                    <a:pt x="154237" y="409643"/>
                    <a:pt x="154175" y="412562"/>
                    <a:pt x="152400" y="414337"/>
                  </a:cubicBezTo>
                  <a:cubicBezTo>
                    <a:pt x="140359" y="426378"/>
                    <a:pt x="139755" y="422548"/>
                    <a:pt x="126206" y="426243"/>
                  </a:cubicBezTo>
                  <a:cubicBezTo>
                    <a:pt x="121363" y="427564"/>
                    <a:pt x="111918" y="431006"/>
                    <a:pt x="111918" y="431006"/>
                  </a:cubicBezTo>
                  <a:cubicBezTo>
                    <a:pt x="109537" y="432593"/>
                    <a:pt x="107334" y="434488"/>
                    <a:pt x="104775" y="435768"/>
                  </a:cubicBezTo>
                  <a:cubicBezTo>
                    <a:pt x="102530" y="436891"/>
                    <a:pt x="100045" y="437460"/>
                    <a:pt x="97631" y="438150"/>
                  </a:cubicBezTo>
                  <a:cubicBezTo>
                    <a:pt x="83670" y="442139"/>
                    <a:pt x="87887" y="440015"/>
                    <a:pt x="69056" y="442912"/>
                  </a:cubicBezTo>
                  <a:cubicBezTo>
                    <a:pt x="65056" y="443527"/>
                    <a:pt x="61094" y="444383"/>
                    <a:pt x="57150" y="445293"/>
                  </a:cubicBezTo>
                  <a:cubicBezTo>
                    <a:pt x="50772" y="446765"/>
                    <a:pt x="43955" y="447129"/>
                    <a:pt x="38100" y="450056"/>
                  </a:cubicBezTo>
                  <a:cubicBezTo>
                    <a:pt x="34925" y="451643"/>
                    <a:pt x="31838" y="453420"/>
                    <a:pt x="28575" y="454818"/>
                  </a:cubicBezTo>
                  <a:cubicBezTo>
                    <a:pt x="22858" y="457268"/>
                    <a:pt x="17958" y="457852"/>
                    <a:pt x="11906" y="459581"/>
                  </a:cubicBezTo>
                  <a:cubicBezTo>
                    <a:pt x="1815" y="462464"/>
                    <a:pt x="8184" y="461962"/>
                    <a:pt x="0" y="461962"/>
                  </a:cubicBezTo>
                  <a:lnTo>
                    <a:pt x="0" y="461962"/>
                  </a:lnTo>
                </a:path>
              </a:pathLst>
            </a:custGeom>
            <a:ln w="76200">
              <a:solidFill>
                <a:srgbClr val="A5002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709987" y="1957388"/>
              <a:ext cx="2252662" cy="1828800"/>
            </a:xfrm>
            <a:custGeom>
              <a:avLst/>
              <a:gdLst>
                <a:gd name="connsiteX0" fmla="*/ 0 w 2300599"/>
                <a:gd name="connsiteY0" fmla="*/ 0 h 1876425"/>
                <a:gd name="connsiteX1" fmla="*/ 0 w 2300599"/>
                <a:gd name="connsiteY1" fmla="*/ 0 h 1876425"/>
                <a:gd name="connsiteX2" fmla="*/ 42862 w 2300599"/>
                <a:gd name="connsiteY2" fmla="*/ 42862 h 1876425"/>
                <a:gd name="connsiteX3" fmla="*/ 61912 w 2300599"/>
                <a:gd name="connsiteY3" fmla="*/ 47625 h 1876425"/>
                <a:gd name="connsiteX4" fmla="*/ 90487 w 2300599"/>
                <a:gd name="connsiteY4" fmla="*/ 66675 h 1876425"/>
                <a:gd name="connsiteX5" fmla="*/ 104775 w 2300599"/>
                <a:gd name="connsiteY5" fmla="*/ 76200 h 1876425"/>
                <a:gd name="connsiteX6" fmla="*/ 138112 w 2300599"/>
                <a:gd name="connsiteY6" fmla="*/ 80962 h 1876425"/>
                <a:gd name="connsiteX7" fmla="*/ 157162 w 2300599"/>
                <a:gd name="connsiteY7" fmla="*/ 95250 h 1876425"/>
                <a:gd name="connsiteX8" fmla="*/ 214312 w 2300599"/>
                <a:gd name="connsiteY8" fmla="*/ 104775 h 1876425"/>
                <a:gd name="connsiteX9" fmla="*/ 223837 w 2300599"/>
                <a:gd name="connsiteY9" fmla="*/ 123825 h 1876425"/>
                <a:gd name="connsiteX10" fmla="*/ 242887 w 2300599"/>
                <a:gd name="connsiteY10" fmla="*/ 128587 h 1876425"/>
                <a:gd name="connsiteX11" fmla="*/ 257175 w 2300599"/>
                <a:gd name="connsiteY11" fmla="*/ 138112 h 1876425"/>
                <a:gd name="connsiteX12" fmla="*/ 261937 w 2300599"/>
                <a:gd name="connsiteY12" fmla="*/ 157162 h 1876425"/>
                <a:gd name="connsiteX13" fmla="*/ 266700 w 2300599"/>
                <a:gd name="connsiteY13" fmla="*/ 247650 h 1876425"/>
                <a:gd name="connsiteX14" fmla="*/ 285750 w 2300599"/>
                <a:gd name="connsiteY14" fmla="*/ 276225 h 1876425"/>
                <a:gd name="connsiteX15" fmla="*/ 304800 w 2300599"/>
                <a:gd name="connsiteY15" fmla="*/ 328612 h 1876425"/>
                <a:gd name="connsiteX16" fmla="*/ 319087 w 2300599"/>
                <a:gd name="connsiteY16" fmla="*/ 333375 h 1876425"/>
                <a:gd name="connsiteX17" fmla="*/ 323850 w 2300599"/>
                <a:gd name="connsiteY17" fmla="*/ 347662 h 1876425"/>
                <a:gd name="connsiteX18" fmla="*/ 338137 w 2300599"/>
                <a:gd name="connsiteY18" fmla="*/ 357187 h 1876425"/>
                <a:gd name="connsiteX19" fmla="*/ 357187 w 2300599"/>
                <a:gd name="connsiteY19" fmla="*/ 504825 h 1876425"/>
                <a:gd name="connsiteX20" fmla="*/ 419100 w 2300599"/>
                <a:gd name="connsiteY20" fmla="*/ 500062 h 1876425"/>
                <a:gd name="connsiteX21" fmla="*/ 447675 w 2300599"/>
                <a:gd name="connsiteY21" fmla="*/ 509587 h 1876425"/>
                <a:gd name="connsiteX22" fmla="*/ 457200 w 2300599"/>
                <a:gd name="connsiteY22" fmla="*/ 523875 h 1876425"/>
                <a:gd name="connsiteX23" fmla="*/ 514350 w 2300599"/>
                <a:gd name="connsiteY23" fmla="*/ 552450 h 1876425"/>
                <a:gd name="connsiteX24" fmla="*/ 581025 w 2300599"/>
                <a:gd name="connsiteY24" fmla="*/ 581025 h 1876425"/>
                <a:gd name="connsiteX25" fmla="*/ 600075 w 2300599"/>
                <a:gd name="connsiteY25" fmla="*/ 595312 h 1876425"/>
                <a:gd name="connsiteX26" fmla="*/ 623887 w 2300599"/>
                <a:gd name="connsiteY26" fmla="*/ 604837 h 1876425"/>
                <a:gd name="connsiteX27" fmla="*/ 633412 w 2300599"/>
                <a:gd name="connsiteY27" fmla="*/ 619125 h 1876425"/>
                <a:gd name="connsiteX28" fmla="*/ 614362 w 2300599"/>
                <a:gd name="connsiteY28" fmla="*/ 642937 h 1876425"/>
                <a:gd name="connsiteX29" fmla="*/ 604837 w 2300599"/>
                <a:gd name="connsiteY29" fmla="*/ 685800 h 1876425"/>
                <a:gd name="connsiteX30" fmla="*/ 623887 w 2300599"/>
                <a:gd name="connsiteY30" fmla="*/ 762000 h 1876425"/>
                <a:gd name="connsiteX31" fmla="*/ 623887 w 2300599"/>
                <a:gd name="connsiteY31" fmla="*/ 842962 h 1876425"/>
                <a:gd name="connsiteX32" fmla="*/ 609600 w 2300599"/>
                <a:gd name="connsiteY32" fmla="*/ 857250 h 1876425"/>
                <a:gd name="connsiteX33" fmla="*/ 604837 w 2300599"/>
                <a:gd name="connsiteY33" fmla="*/ 871537 h 1876425"/>
                <a:gd name="connsiteX34" fmla="*/ 623887 w 2300599"/>
                <a:gd name="connsiteY34" fmla="*/ 876300 h 1876425"/>
                <a:gd name="connsiteX35" fmla="*/ 638175 w 2300599"/>
                <a:gd name="connsiteY35" fmla="*/ 885825 h 1876425"/>
                <a:gd name="connsiteX36" fmla="*/ 657225 w 2300599"/>
                <a:gd name="connsiteY36" fmla="*/ 919162 h 1876425"/>
                <a:gd name="connsiteX37" fmla="*/ 661987 w 2300599"/>
                <a:gd name="connsiteY37" fmla="*/ 938212 h 1876425"/>
                <a:gd name="connsiteX38" fmla="*/ 647700 w 2300599"/>
                <a:gd name="connsiteY38" fmla="*/ 1009650 h 1876425"/>
                <a:gd name="connsiteX39" fmla="*/ 642937 w 2300599"/>
                <a:gd name="connsiteY39" fmla="*/ 1023937 h 1876425"/>
                <a:gd name="connsiteX40" fmla="*/ 652462 w 2300599"/>
                <a:gd name="connsiteY40" fmla="*/ 1062037 h 1876425"/>
                <a:gd name="connsiteX41" fmla="*/ 690562 w 2300599"/>
                <a:gd name="connsiteY41" fmla="*/ 1095375 h 1876425"/>
                <a:gd name="connsiteX42" fmla="*/ 738187 w 2300599"/>
                <a:gd name="connsiteY42" fmla="*/ 1114425 h 1876425"/>
                <a:gd name="connsiteX43" fmla="*/ 757237 w 2300599"/>
                <a:gd name="connsiteY43" fmla="*/ 1100137 h 1876425"/>
                <a:gd name="connsiteX44" fmla="*/ 762000 w 2300599"/>
                <a:gd name="connsiteY44" fmla="*/ 1085850 h 1876425"/>
                <a:gd name="connsiteX45" fmla="*/ 814387 w 2300599"/>
                <a:gd name="connsiteY45" fmla="*/ 1071562 h 1876425"/>
                <a:gd name="connsiteX46" fmla="*/ 885825 w 2300599"/>
                <a:gd name="connsiteY46" fmla="*/ 1081087 h 1876425"/>
                <a:gd name="connsiteX47" fmla="*/ 914400 w 2300599"/>
                <a:gd name="connsiteY47" fmla="*/ 1085850 h 1876425"/>
                <a:gd name="connsiteX48" fmla="*/ 928687 w 2300599"/>
                <a:gd name="connsiteY48" fmla="*/ 1100137 h 1876425"/>
                <a:gd name="connsiteX49" fmla="*/ 952500 w 2300599"/>
                <a:gd name="connsiteY49" fmla="*/ 1114425 h 1876425"/>
                <a:gd name="connsiteX50" fmla="*/ 981075 w 2300599"/>
                <a:gd name="connsiteY50" fmla="*/ 1138237 h 1876425"/>
                <a:gd name="connsiteX51" fmla="*/ 1152525 w 2300599"/>
                <a:gd name="connsiteY51" fmla="*/ 1109662 h 1876425"/>
                <a:gd name="connsiteX52" fmla="*/ 1162050 w 2300599"/>
                <a:gd name="connsiteY52" fmla="*/ 1095375 h 1876425"/>
                <a:gd name="connsiteX53" fmla="*/ 1166812 w 2300599"/>
                <a:gd name="connsiteY53" fmla="*/ 1081087 h 1876425"/>
                <a:gd name="connsiteX54" fmla="*/ 1171575 w 2300599"/>
                <a:gd name="connsiteY54" fmla="*/ 1014412 h 1876425"/>
                <a:gd name="connsiteX55" fmla="*/ 1185862 w 2300599"/>
                <a:gd name="connsiteY55" fmla="*/ 1004887 h 1876425"/>
                <a:gd name="connsiteX56" fmla="*/ 1223962 w 2300599"/>
                <a:gd name="connsiteY56" fmla="*/ 1023937 h 1876425"/>
                <a:gd name="connsiteX57" fmla="*/ 1228725 w 2300599"/>
                <a:gd name="connsiteY57" fmla="*/ 1038225 h 1876425"/>
                <a:gd name="connsiteX58" fmla="*/ 1271587 w 2300599"/>
                <a:gd name="connsiteY58" fmla="*/ 1071562 h 1876425"/>
                <a:gd name="connsiteX59" fmla="*/ 1285875 w 2300599"/>
                <a:gd name="connsiteY59" fmla="*/ 1085850 h 1876425"/>
                <a:gd name="connsiteX60" fmla="*/ 1328737 w 2300599"/>
                <a:gd name="connsiteY60" fmla="*/ 1119187 h 1876425"/>
                <a:gd name="connsiteX61" fmla="*/ 1323975 w 2300599"/>
                <a:gd name="connsiteY61" fmla="*/ 1223962 h 1876425"/>
                <a:gd name="connsiteX62" fmla="*/ 1300162 w 2300599"/>
                <a:gd name="connsiteY62" fmla="*/ 1266825 h 1876425"/>
                <a:gd name="connsiteX63" fmla="*/ 1295400 w 2300599"/>
                <a:gd name="connsiteY63" fmla="*/ 1295400 h 1876425"/>
                <a:gd name="connsiteX64" fmla="*/ 1304925 w 2300599"/>
                <a:gd name="connsiteY64" fmla="*/ 1314450 h 1876425"/>
                <a:gd name="connsiteX65" fmla="*/ 1314450 w 2300599"/>
                <a:gd name="connsiteY65" fmla="*/ 1328737 h 1876425"/>
                <a:gd name="connsiteX66" fmla="*/ 1357312 w 2300599"/>
                <a:gd name="connsiteY66" fmla="*/ 1338262 h 1876425"/>
                <a:gd name="connsiteX67" fmla="*/ 1376362 w 2300599"/>
                <a:gd name="connsiteY67" fmla="*/ 1347787 h 1876425"/>
                <a:gd name="connsiteX68" fmla="*/ 1423987 w 2300599"/>
                <a:gd name="connsiteY68" fmla="*/ 1357312 h 1876425"/>
                <a:gd name="connsiteX69" fmla="*/ 1433512 w 2300599"/>
                <a:gd name="connsiteY69" fmla="*/ 1371600 h 1876425"/>
                <a:gd name="connsiteX70" fmla="*/ 1452562 w 2300599"/>
                <a:gd name="connsiteY70" fmla="*/ 1385887 h 1876425"/>
                <a:gd name="connsiteX71" fmla="*/ 1457325 w 2300599"/>
                <a:gd name="connsiteY71" fmla="*/ 1400175 h 1876425"/>
                <a:gd name="connsiteX72" fmla="*/ 1462087 w 2300599"/>
                <a:gd name="connsiteY72" fmla="*/ 1433512 h 1876425"/>
                <a:gd name="connsiteX73" fmla="*/ 1490662 w 2300599"/>
                <a:gd name="connsiteY73" fmla="*/ 1443037 h 1876425"/>
                <a:gd name="connsiteX74" fmla="*/ 1524000 w 2300599"/>
                <a:gd name="connsiteY74" fmla="*/ 1457325 h 1876425"/>
                <a:gd name="connsiteX75" fmla="*/ 1581150 w 2300599"/>
                <a:gd name="connsiteY75" fmla="*/ 1471612 h 1876425"/>
                <a:gd name="connsiteX76" fmla="*/ 1671637 w 2300599"/>
                <a:gd name="connsiteY76" fmla="*/ 1476375 h 1876425"/>
                <a:gd name="connsiteX77" fmla="*/ 1709737 w 2300599"/>
                <a:gd name="connsiteY77" fmla="*/ 1481137 h 1876425"/>
                <a:gd name="connsiteX78" fmla="*/ 1733550 w 2300599"/>
                <a:gd name="connsiteY78" fmla="*/ 1485900 h 1876425"/>
                <a:gd name="connsiteX79" fmla="*/ 1738312 w 2300599"/>
                <a:gd name="connsiteY79" fmla="*/ 1500187 h 1876425"/>
                <a:gd name="connsiteX80" fmla="*/ 1752600 w 2300599"/>
                <a:gd name="connsiteY80" fmla="*/ 1509712 h 1876425"/>
                <a:gd name="connsiteX81" fmla="*/ 1781175 w 2300599"/>
                <a:gd name="connsiteY81" fmla="*/ 1538287 h 1876425"/>
                <a:gd name="connsiteX82" fmla="*/ 1800225 w 2300599"/>
                <a:gd name="connsiteY82" fmla="*/ 1557337 h 1876425"/>
                <a:gd name="connsiteX83" fmla="*/ 1809750 w 2300599"/>
                <a:gd name="connsiteY83" fmla="*/ 1571625 h 1876425"/>
                <a:gd name="connsiteX84" fmla="*/ 1828800 w 2300599"/>
                <a:gd name="connsiteY84" fmla="*/ 1600200 h 1876425"/>
                <a:gd name="connsiteX85" fmla="*/ 1966912 w 2300599"/>
                <a:gd name="connsiteY85" fmla="*/ 1609725 h 1876425"/>
                <a:gd name="connsiteX86" fmla="*/ 2009775 w 2300599"/>
                <a:gd name="connsiteY86" fmla="*/ 1614487 h 1876425"/>
                <a:gd name="connsiteX87" fmla="*/ 2066925 w 2300599"/>
                <a:gd name="connsiteY87" fmla="*/ 1628775 h 1876425"/>
                <a:gd name="connsiteX88" fmla="*/ 2095500 w 2300599"/>
                <a:gd name="connsiteY88" fmla="*/ 1638300 h 1876425"/>
                <a:gd name="connsiteX89" fmla="*/ 2100262 w 2300599"/>
                <a:gd name="connsiteY89" fmla="*/ 1652587 h 1876425"/>
                <a:gd name="connsiteX90" fmla="*/ 2095500 w 2300599"/>
                <a:gd name="connsiteY90" fmla="*/ 1690687 h 1876425"/>
                <a:gd name="connsiteX91" fmla="*/ 2071687 w 2300599"/>
                <a:gd name="connsiteY91" fmla="*/ 1728787 h 1876425"/>
                <a:gd name="connsiteX92" fmla="*/ 2066925 w 2300599"/>
                <a:gd name="connsiteY92" fmla="*/ 1743075 h 1876425"/>
                <a:gd name="connsiteX93" fmla="*/ 2081212 w 2300599"/>
                <a:gd name="connsiteY93" fmla="*/ 1747837 h 1876425"/>
                <a:gd name="connsiteX94" fmla="*/ 2109787 w 2300599"/>
                <a:gd name="connsiteY94" fmla="*/ 1752600 h 1876425"/>
                <a:gd name="connsiteX95" fmla="*/ 2152650 w 2300599"/>
                <a:gd name="connsiteY95" fmla="*/ 1766887 h 1876425"/>
                <a:gd name="connsiteX96" fmla="*/ 2166937 w 2300599"/>
                <a:gd name="connsiteY96" fmla="*/ 1776412 h 1876425"/>
                <a:gd name="connsiteX97" fmla="*/ 2205037 w 2300599"/>
                <a:gd name="connsiteY97" fmla="*/ 1790700 h 1876425"/>
                <a:gd name="connsiteX98" fmla="*/ 2219325 w 2300599"/>
                <a:gd name="connsiteY98" fmla="*/ 1804987 h 1876425"/>
                <a:gd name="connsiteX99" fmla="*/ 2233612 w 2300599"/>
                <a:gd name="connsiteY99" fmla="*/ 1809750 h 1876425"/>
                <a:gd name="connsiteX100" fmla="*/ 2257425 w 2300599"/>
                <a:gd name="connsiteY100" fmla="*/ 1833562 h 1876425"/>
                <a:gd name="connsiteX101" fmla="*/ 2290762 w 2300599"/>
                <a:gd name="connsiteY101" fmla="*/ 1857375 h 1876425"/>
                <a:gd name="connsiteX102" fmla="*/ 2290762 w 2300599"/>
                <a:gd name="connsiteY102" fmla="*/ 1876425 h 1876425"/>
                <a:gd name="connsiteX103" fmla="*/ 2171700 w 2300599"/>
                <a:gd name="connsiteY103" fmla="*/ 1809750 h 1876425"/>
                <a:gd name="connsiteX0" fmla="*/ 0 w 2300599"/>
                <a:gd name="connsiteY0" fmla="*/ 0 h 1876425"/>
                <a:gd name="connsiteX1" fmla="*/ 0 w 2300599"/>
                <a:gd name="connsiteY1" fmla="*/ 0 h 1876425"/>
                <a:gd name="connsiteX2" fmla="*/ 42862 w 2300599"/>
                <a:gd name="connsiteY2" fmla="*/ 42862 h 1876425"/>
                <a:gd name="connsiteX3" fmla="*/ 61912 w 2300599"/>
                <a:gd name="connsiteY3" fmla="*/ 47625 h 1876425"/>
                <a:gd name="connsiteX4" fmla="*/ 90487 w 2300599"/>
                <a:gd name="connsiteY4" fmla="*/ 66675 h 1876425"/>
                <a:gd name="connsiteX5" fmla="*/ 104775 w 2300599"/>
                <a:gd name="connsiteY5" fmla="*/ 76200 h 1876425"/>
                <a:gd name="connsiteX6" fmla="*/ 138112 w 2300599"/>
                <a:gd name="connsiteY6" fmla="*/ 80962 h 1876425"/>
                <a:gd name="connsiteX7" fmla="*/ 157162 w 2300599"/>
                <a:gd name="connsiteY7" fmla="*/ 95250 h 1876425"/>
                <a:gd name="connsiteX8" fmla="*/ 214312 w 2300599"/>
                <a:gd name="connsiteY8" fmla="*/ 104775 h 1876425"/>
                <a:gd name="connsiteX9" fmla="*/ 223837 w 2300599"/>
                <a:gd name="connsiteY9" fmla="*/ 123825 h 1876425"/>
                <a:gd name="connsiteX10" fmla="*/ 242887 w 2300599"/>
                <a:gd name="connsiteY10" fmla="*/ 128587 h 1876425"/>
                <a:gd name="connsiteX11" fmla="*/ 257175 w 2300599"/>
                <a:gd name="connsiteY11" fmla="*/ 138112 h 1876425"/>
                <a:gd name="connsiteX12" fmla="*/ 261937 w 2300599"/>
                <a:gd name="connsiteY12" fmla="*/ 157162 h 1876425"/>
                <a:gd name="connsiteX13" fmla="*/ 266700 w 2300599"/>
                <a:gd name="connsiteY13" fmla="*/ 247650 h 1876425"/>
                <a:gd name="connsiteX14" fmla="*/ 285750 w 2300599"/>
                <a:gd name="connsiteY14" fmla="*/ 276225 h 1876425"/>
                <a:gd name="connsiteX15" fmla="*/ 304800 w 2300599"/>
                <a:gd name="connsiteY15" fmla="*/ 328612 h 1876425"/>
                <a:gd name="connsiteX16" fmla="*/ 319087 w 2300599"/>
                <a:gd name="connsiteY16" fmla="*/ 333375 h 1876425"/>
                <a:gd name="connsiteX17" fmla="*/ 323850 w 2300599"/>
                <a:gd name="connsiteY17" fmla="*/ 347662 h 1876425"/>
                <a:gd name="connsiteX18" fmla="*/ 338137 w 2300599"/>
                <a:gd name="connsiteY18" fmla="*/ 357187 h 1876425"/>
                <a:gd name="connsiteX19" fmla="*/ 357187 w 2300599"/>
                <a:gd name="connsiteY19" fmla="*/ 504825 h 1876425"/>
                <a:gd name="connsiteX20" fmla="*/ 419100 w 2300599"/>
                <a:gd name="connsiteY20" fmla="*/ 500062 h 1876425"/>
                <a:gd name="connsiteX21" fmla="*/ 447675 w 2300599"/>
                <a:gd name="connsiteY21" fmla="*/ 509587 h 1876425"/>
                <a:gd name="connsiteX22" fmla="*/ 457200 w 2300599"/>
                <a:gd name="connsiteY22" fmla="*/ 523875 h 1876425"/>
                <a:gd name="connsiteX23" fmla="*/ 514350 w 2300599"/>
                <a:gd name="connsiteY23" fmla="*/ 552450 h 1876425"/>
                <a:gd name="connsiteX24" fmla="*/ 581025 w 2300599"/>
                <a:gd name="connsiteY24" fmla="*/ 581025 h 1876425"/>
                <a:gd name="connsiteX25" fmla="*/ 600075 w 2300599"/>
                <a:gd name="connsiteY25" fmla="*/ 595312 h 1876425"/>
                <a:gd name="connsiteX26" fmla="*/ 623887 w 2300599"/>
                <a:gd name="connsiteY26" fmla="*/ 604837 h 1876425"/>
                <a:gd name="connsiteX27" fmla="*/ 633412 w 2300599"/>
                <a:gd name="connsiteY27" fmla="*/ 619125 h 1876425"/>
                <a:gd name="connsiteX28" fmla="*/ 614362 w 2300599"/>
                <a:gd name="connsiteY28" fmla="*/ 642937 h 1876425"/>
                <a:gd name="connsiteX29" fmla="*/ 604837 w 2300599"/>
                <a:gd name="connsiteY29" fmla="*/ 685800 h 1876425"/>
                <a:gd name="connsiteX30" fmla="*/ 623887 w 2300599"/>
                <a:gd name="connsiteY30" fmla="*/ 762000 h 1876425"/>
                <a:gd name="connsiteX31" fmla="*/ 623887 w 2300599"/>
                <a:gd name="connsiteY31" fmla="*/ 842962 h 1876425"/>
                <a:gd name="connsiteX32" fmla="*/ 609600 w 2300599"/>
                <a:gd name="connsiteY32" fmla="*/ 857250 h 1876425"/>
                <a:gd name="connsiteX33" fmla="*/ 604837 w 2300599"/>
                <a:gd name="connsiteY33" fmla="*/ 871537 h 1876425"/>
                <a:gd name="connsiteX34" fmla="*/ 623887 w 2300599"/>
                <a:gd name="connsiteY34" fmla="*/ 876300 h 1876425"/>
                <a:gd name="connsiteX35" fmla="*/ 638175 w 2300599"/>
                <a:gd name="connsiteY35" fmla="*/ 885825 h 1876425"/>
                <a:gd name="connsiteX36" fmla="*/ 657225 w 2300599"/>
                <a:gd name="connsiteY36" fmla="*/ 919162 h 1876425"/>
                <a:gd name="connsiteX37" fmla="*/ 661987 w 2300599"/>
                <a:gd name="connsiteY37" fmla="*/ 938212 h 1876425"/>
                <a:gd name="connsiteX38" fmla="*/ 647700 w 2300599"/>
                <a:gd name="connsiteY38" fmla="*/ 1009650 h 1876425"/>
                <a:gd name="connsiteX39" fmla="*/ 642937 w 2300599"/>
                <a:gd name="connsiteY39" fmla="*/ 1023937 h 1876425"/>
                <a:gd name="connsiteX40" fmla="*/ 652462 w 2300599"/>
                <a:gd name="connsiteY40" fmla="*/ 1062037 h 1876425"/>
                <a:gd name="connsiteX41" fmla="*/ 690562 w 2300599"/>
                <a:gd name="connsiteY41" fmla="*/ 1095375 h 1876425"/>
                <a:gd name="connsiteX42" fmla="*/ 738187 w 2300599"/>
                <a:gd name="connsiteY42" fmla="*/ 1114425 h 1876425"/>
                <a:gd name="connsiteX43" fmla="*/ 757237 w 2300599"/>
                <a:gd name="connsiteY43" fmla="*/ 1100137 h 1876425"/>
                <a:gd name="connsiteX44" fmla="*/ 762000 w 2300599"/>
                <a:gd name="connsiteY44" fmla="*/ 1085850 h 1876425"/>
                <a:gd name="connsiteX45" fmla="*/ 814387 w 2300599"/>
                <a:gd name="connsiteY45" fmla="*/ 1071562 h 1876425"/>
                <a:gd name="connsiteX46" fmla="*/ 885825 w 2300599"/>
                <a:gd name="connsiteY46" fmla="*/ 1081087 h 1876425"/>
                <a:gd name="connsiteX47" fmla="*/ 914400 w 2300599"/>
                <a:gd name="connsiteY47" fmla="*/ 1085850 h 1876425"/>
                <a:gd name="connsiteX48" fmla="*/ 928687 w 2300599"/>
                <a:gd name="connsiteY48" fmla="*/ 1100137 h 1876425"/>
                <a:gd name="connsiteX49" fmla="*/ 952500 w 2300599"/>
                <a:gd name="connsiteY49" fmla="*/ 1114425 h 1876425"/>
                <a:gd name="connsiteX50" fmla="*/ 981075 w 2300599"/>
                <a:gd name="connsiteY50" fmla="*/ 1138237 h 1876425"/>
                <a:gd name="connsiteX51" fmla="*/ 1152525 w 2300599"/>
                <a:gd name="connsiteY51" fmla="*/ 1109662 h 1876425"/>
                <a:gd name="connsiteX52" fmla="*/ 1162050 w 2300599"/>
                <a:gd name="connsiteY52" fmla="*/ 1095375 h 1876425"/>
                <a:gd name="connsiteX53" fmla="*/ 1166812 w 2300599"/>
                <a:gd name="connsiteY53" fmla="*/ 1081087 h 1876425"/>
                <a:gd name="connsiteX54" fmla="*/ 1171575 w 2300599"/>
                <a:gd name="connsiteY54" fmla="*/ 1014412 h 1876425"/>
                <a:gd name="connsiteX55" fmla="*/ 1185862 w 2300599"/>
                <a:gd name="connsiteY55" fmla="*/ 1004887 h 1876425"/>
                <a:gd name="connsiteX56" fmla="*/ 1223962 w 2300599"/>
                <a:gd name="connsiteY56" fmla="*/ 1023937 h 1876425"/>
                <a:gd name="connsiteX57" fmla="*/ 1228725 w 2300599"/>
                <a:gd name="connsiteY57" fmla="*/ 1038225 h 1876425"/>
                <a:gd name="connsiteX58" fmla="*/ 1271587 w 2300599"/>
                <a:gd name="connsiteY58" fmla="*/ 1071562 h 1876425"/>
                <a:gd name="connsiteX59" fmla="*/ 1285875 w 2300599"/>
                <a:gd name="connsiteY59" fmla="*/ 1085850 h 1876425"/>
                <a:gd name="connsiteX60" fmla="*/ 1328737 w 2300599"/>
                <a:gd name="connsiteY60" fmla="*/ 1119187 h 1876425"/>
                <a:gd name="connsiteX61" fmla="*/ 1323975 w 2300599"/>
                <a:gd name="connsiteY61" fmla="*/ 1223962 h 1876425"/>
                <a:gd name="connsiteX62" fmla="*/ 1300162 w 2300599"/>
                <a:gd name="connsiteY62" fmla="*/ 1266825 h 1876425"/>
                <a:gd name="connsiteX63" fmla="*/ 1295400 w 2300599"/>
                <a:gd name="connsiteY63" fmla="*/ 1295400 h 1876425"/>
                <a:gd name="connsiteX64" fmla="*/ 1304925 w 2300599"/>
                <a:gd name="connsiteY64" fmla="*/ 1314450 h 1876425"/>
                <a:gd name="connsiteX65" fmla="*/ 1314450 w 2300599"/>
                <a:gd name="connsiteY65" fmla="*/ 1328737 h 1876425"/>
                <a:gd name="connsiteX66" fmla="*/ 1357312 w 2300599"/>
                <a:gd name="connsiteY66" fmla="*/ 1338262 h 1876425"/>
                <a:gd name="connsiteX67" fmla="*/ 1376362 w 2300599"/>
                <a:gd name="connsiteY67" fmla="*/ 1347787 h 1876425"/>
                <a:gd name="connsiteX68" fmla="*/ 1423987 w 2300599"/>
                <a:gd name="connsiteY68" fmla="*/ 1357312 h 1876425"/>
                <a:gd name="connsiteX69" fmla="*/ 1433512 w 2300599"/>
                <a:gd name="connsiteY69" fmla="*/ 1371600 h 1876425"/>
                <a:gd name="connsiteX70" fmla="*/ 1452562 w 2300599"/>
                <a:gd name="connsiteY70" fmla="*/ 1385887 h 1876425"/>
                <a:gd name="connsiteX71" fmla="*/ 1457325 w 2300599"/>
                <a:gd name="connsiteY71" fmla="*/ 1400175 h 1876425"/>
                <a:gd name="connsiteX72" fmla="*/ 1462087 w 2300599"/>
                <a:gd name="connsiteY72" fmla="*/ 1433512 h 1876425"/>
                <a:gd name="connsiteX73" fmla="*/ 1490662 w 2300599"/>
                <a:gd name="connsiteY73" fmla="*/ 1443037 h 1876425"/>
                <a:gd name="connsiteX74" fmla="*/ 1524000 w 2300599"/>
                <a:gd name="connsiteY74" fmla="*/ 1457325 h 1876425"/>
                <a:gd name="connsiteX75" fmla="*/ 1581150 w 2300599"/>
                <a:gd name="connsiteY75" fmla="*/ 1471612 h 1876425"/>
                <a:gd name="connsiteX76" fmla="*/ 1671637 w 2300599"/>
                <a:gd name="connsiteY76" fmla="*/ 1476375 h 1876425"/>
                <a:gd name="connsiteX77" fmla="*/ 1709737 w 2300599"/>
                <a:gd name="connsiteY77" fmla="*/ 1481137 h 1876425"/>
                <a:gd name="connsiteX78" fmla="*/ 1733550 w 2300599"/>
                <a:gd name="connsiteY78" fmla="*/ 1485900 h 1876425"/>
                <a:gd name="connsiteX79" fmla="*/ 1738312 w 2300599"/>
                <a:gd name="connsiteY79" fmla="*/ 1500187 h 1876425"/>
                <a:gd name="connsiteX80" fmla="*/ 1752600 w 2300599"/>
                <a:gd name="connsiteY80" fmla="*/ 1509712 h 1876425"/>
                <a:gd name="connsiteX81" fmla="*/ 1781175 w 2300599"/>
                <a:gd name="connsiteY81" fmla="*/ 1538287 h 1876425"/>
                <a:gd name="connsiteX82" fmla="*/ 1800225 w 2300599"/>
                <a:gd name="connsiteY82" fmla="*/ 1557337 h 1876425"/>
                <a:gd name="connsiteX83" fmla="*/ 1809750 w 2300599"/>
                <a:gd name="connsiteY83" fmla="*/ 1571625 h 1876425"/>
                <a:gd name="connsiteX84" fmla="*/ 1828800 w 2300599"/>
                <a:gd name="connsiteY84" fmla="*/ 1600200 h 1876425"/>
                <a:gd name="connsiteX85" fmla="*/ 1966912 w 2300599"/>
                <a:gd name="connsiteY85" fmla="*/ 1609725 h 1876425"/>
                <a:gd name="connsiteX86" fmla="*/ 2009775 w 2300599"/>
                <a:gd name="connsiteY86" fmla="*/ 1614487 h 1876425"/>
                <a:gd name="connsiteX87" fmla="*/ 2066925 w 2300599"/>
                <a:gd name="connsiteY87" fmla="*/ 1628775 h 1876425"/>
                <a:gd name="connsiteX88" fmla="*/ 2095500 w 2300599"/>
                <a:gd name="connsiteY88" fmla="*/ 1638300 h 1876425"/>
                <a:gd name="connsiteX89" fmla="*/ 2100262 w 2300599"/>
                <a:gd name="connsiteY89" fmla="*/ 1652587 h 1876425"/>
                <a:gd name="connsiteX90" fmla="*/ 2095500 w 2300599"/>
                <a:gd name="connsiteY90" fmla="*/ 1690687 h 1876425"/>
                <a:gd name="connsiteX91" fmla="*/ 2071687 w 2300599"/>
                <a:gd name="connsiteY91" fmla="*/ 1728787 h 1876425"/>
                <a:gd name="connsiteX92" fmla="*/ 2066925 w 2300599"/>
                <a:gd name="connsiteY92" fmla="*/ 1743075 h 1876425"/>
                <a:gd name="connsiteX93" fmla="*/ 2081212 w 2300599"/>
                <a:gd name="connsiteY93" fmla="*/ 1747837 h 1876425"/>
                <a:gd name="connsiteX94" fmla="*/ 2109787 w 2300599"/>
                <a:gd name="connsiteY94" fmla="*/ 1752600 h 1876425"/>
                <a:gd name="connsiteX95" fmla="*/ 2152650 w 2300599"/>
                <a:gd name="connsiteY95" fmla="*/ 1766887 h 1876425"/>
                <a:gd name="connsiteX96" fmla="*/ 2166937 w 2300599"/>
                <a:gd name="connsiteY96" fmla="*/ 1776412 h 1876425"/>
                <a:gd name="connsiteX97" fmla="*/ 2205037 w 2300599"/>
                <a:gd name="connsiteY97" fmla="*/ 1790700 h 1876425"/>
                <a:gd name="connsiteX98" fmla="*/ 2219325 w 2300599"/>
                <a:gd name="connsiteY98" fmla="*/ 1804987 h 1876425"/>
                <a:gd name="connsiteX99" fmla="*/ 2233612 w 2300599"/>
                <a:gd name="connsiteY99" fmla="*/ 1809750 h 1876425"/>
                <a:gd name="connsiteX100" fmla="*/ 2257425 w 2300599"/>
                <a:gd name="connsiteY100" fmla="*/ 1833562 h 1876425"/>
                <a:gd name="connsiteX101" fmla="*/ 2290762 w 2300599"/>
                <a:gd name="connsiteY101" fmla="*/ 1857375 h 1876425"/>
                <a:gd name="connsiteX102" fmla="*/ 2290762 w 2300599"/>
                <a:gd name="connsiteY102" fmla="*/ 1876425 h 1876425"/>
                <a:gd name="connsiteX0" fmla="*/ 0 w 2290762"/>
                <a:gd name="connsiteY0" fmla="*/ 0 h 1857375"/>
                <a:gd name="connsiteX1" fmla="*/ 0 w 2290762"/>
                <a:gd name="connsiteY1" fmla="*/ 0 h 1857375"/>
                <a:gd name="connsiteX2" fmla="*/ 42862 w 2290762"/>
                <a:gd name="connsiteY2" fmla="*/ 42862 h 1857375"/>
                <a:gd name="connsiteX3" fmla="*/ 61912 w 2290762"/>
                <a:gd name="connsiteY3" fmla="*/ 47625 h 1857375"/>
                <a:gd name="connsiteX4" fmla="*/ 90487 w 2290762"/>
                <a:gd name="connsiteY4" fmla="*/ 66675 h 1857375"/>
                <a:gd name="connsiteX5" fmla="*/ 104775 w 2290762"/>
                <a:gd name="connsiteY5" fmla="*/ 76200 h 1857375"/>
                <a:gd name="connsiteX6" fmla="*/ 138112 w 2290762"/>
                <a:gd name="connsiteY6" fmla="*/ 80962 h 1857375"/>
                <a:gd name="connsiteX7" fmla="*/ 157162 w 2290762"/>
                <a:gd name="connsiteY7" fmla="*/ 95250 h 1857375"/>
                <a:gd name="connsiteX8" fmla="*/ 214312 w 2290762"/>
                <a:gd name="connsiteY8" fmla="*/ 104775 h 1857375"/>
                <a:gd name="connsiteX9" fmla="*/ 223837 w 2290762"/>
                <a:gd name="connsiteY9" fmla="*/ 123825 h 1857375"/>
                <a:gd name="connsiteX10" fmla="*/ 242887 w 2290762"/>
                <a:gd name="connsiteY10" fmla="*/ 128587 h 1857375"/>
                <a:gd name="connsiteX11" fmla="*/ 257175 w 2290762"/>
                <a:gd name="connsiteY11" fmla="*/ 138112 h 1857375"/>
                <a:gd name="connsiteX12" fmla="*/ 261937 w 2290762"/>
                <a:gd name="connsiteY12" fmla="*/ 157162 h 1857375"/>
                <a:gd name="connsiteX13" fmla="*/ 266700 w 2290762"/>
                <a:gd name="connsiteY13" fmla="*/ 247650 h 1857375"/>
                <a:gd name="connsiteX14" fmla="*/ 285750 w 2290762"/>
                <a:gd name="connsiteY14" fmla="*/ 276225 h 1857375"/>
                <a:gd name="connsiteX15" fmla="*/ 304800 w 2290762"/>
                <a:gd name="connsiteY15" fmla="*/ 328612 h 1857375"/>
                <a:gd name="connsiteX16" fmla="*/ 319087 w 2290762"/>
                <a:gd name="connsiteY16" fmla="*/ 333375 h 1857375"/>
                <a:gd name="connsiteX17" fmla="*/ 323850 w 2290762"/>
                <a:gd name="connsiteY17" fmla="*/ 347662 h 1857375"/>
                <a:gd name="connsiteX18" fmla="*/ 338137 w 2290762"/>
                <a:gd name="connsiteY18" fmla="*/ 357187 h 1857375"/>
                <a:gd name="connsiteX19" fmla="*/ 357187 w 2290762"/>
                <a:gd name="connsiteY19" fmla="*/ 504825 h 1857375"/>
                <a:gd name="connsiteX20" fmla="*/ 419100 w 2290762"/>
                <a:gd name="connsiteY20" fmla="*/ 500062 h 1857375"/>
                <a:gd name="connsiteX21" fmla="*/ 447675 w 2290762"/>
                <a:gd name="connsiteY21" fmla="*/ 509587 h 1857375"/>
                <a:gd name="connsiteX22" fmla="*/ 457200 w 2290762"/>
                <a:gd name="connsiteY22" fmla="*/ 523875 h 1857375"/>
                <a:gd name="connsiteX23" fmla="*/ 514350 w 2290762"/>
                <a:gd name="connsiteY23" fmla="*/ 552450 h 1857375"/>
                <a:gd name="connsiteX24" fmla="*/ 581025 w 2290762"/>
                <a:gd name="connsiteY24" fmla="*/ 581025 h 1857375"/>
                <a:gd name="connsiteX25" fmla="*/ 600075 w 2290762"/>
                <a:gd name="connsiteY25" fmla="*/ 595312 h 1857375"/>
                <a:gd name="connsiteX26" fmla="*/ 623887 w 2290762"/>
                <a:gd name="connsiteY26" fmla="*/ 604837 h 1857375"/>
                <a:gd name="connsiteX27" fmla="*/ 633412 w 2290762"/>
                <a:gd name="connsiteY27" fmla="*/ 619125 h 1857375"/>
                <a:gd name="connsiteX28" fmla="*/ 614362 w 2290762"/>
                <a:gd name="connsiteY28" fmla="*/ 642937 h 1857375"/>
                <a:gd name="connsiteX29" fmla="*/ 604837 w 2290762"/>
                <a:gd name="connsiteY29" fmla="*/ 685800 h 1857375"/>
                <a:gd name="connsiteX30" fmla="*/ 623887 w 2290762"/>
                <a:gd name="connsiteY30" fmla="*/ 762000 h 1857375"/>
                <a:gd name="connsiteX31" fmla="*/ 623887 w 2290762"/>
                <a:gd name="connsiteY31" fmla="*/ 842962 h 1857375"/>
                <a:gd name="connsiteX32" fmla="*/ 609600 w 2290762"/>
                <a:gd name="connsiteY32" fmla="*/ 857250 h 1857375"/>
                <a:gd name="connsiteX33" fmla="*/ 604837 w 2290762"/>
                <a:gd name="connsiteY33" fmla="*/ 871537 h 1857375"/>
                <a:gd name="connsiteX34" fmla="*/ 623887 w 2290762"/>
                <a:gd name="connsiteY34" fmla="*/ 876300 h 1857375"/>
                <a:gd name="connsiteX35" fmla="*/ 638175 w 2290762"/>
                <a:gd name="connsiteY35" fmla="*/ 885825 h 1857375"/>
                <a:gd name="connsiteX36" fmla="*/ 657225 w 2290762"/>
                <a:gd name="connsiteY36" fmla="*/ 919162 h 1857375"/>
                <a:gd name="connsiteX37" fmla="*/ 661987 w 2290762"/>
                <a:gd name="connsiteY37" fmla="*/ 938212 h 1857375"/>
                <a:gd name="connsiteX38" fmla="*/ 647700 w 2290762"/>
                <a:gd name="connsiteY38" fmla="*/ 1009650 h 1857375"/>
                <a:gd name="connsiteX39" fmla="*/ 642937 w 2290762"/>
                <a:gd name="connsiteY39" fmla="*/ 1023937 h 1857375"/>
                <a:gd name="connsiteX40" fmla="*/ 652462 w 2290762"/>
                <a:gd name="connsiteY40" fmla="*/ 1062037 h 1857375"/>
                <a:gd name="connsiteX41" fmla="*/ 690562 w 2290762"/>
                <a:gd name="connsiteY41" fmla="*/ 1095375 h 1857375"/>
                <a:gd name="connsiteX42" fmla="*/ 738187 w 2290762"/>
                <a:gd name="connsiteY42" fmla="*/ 1114425 h 1857375"/>
                <a:gd name="connsiteX43" fmla="*/ 757237 w 2290762"/>
                <a:gd name="connsiteY43" fmla="*/ 1100137 h 1857375"/>
                <a:gd name="connsiteX44" fmla="*/ 762000 w 2290762"/>
                <a:gd name="connsiteY44" fmla="*/ 1085850 h 1857375"/>
                <a:gd name="connsiteX45" fmla="*/ 814387 w 2290762"/>
                <a:gd name="connsiteY45" fmla="*/ 1071562 h 1857375"/>
                <a:gd name="connsiteX46" fmla="*/ 885825 w 2290762"/>
                <a:gd name="connsiteY46" fmla="*/ 1081087 h 1857375"/>
                <a:gd name="connsiteX47" fmla="*/ 914400 w 2290762"/>
                <a:gd name="connsiteY47" fmla="*/ 1085850 h 1857375"/>
                <a:gd name="connsiteX48" fmla="*/ 928687 w 2290762"/>
                <a:gd name="connsiteY48" fmla="*/ 1100137 h 1857375"/>
                <a:gd name="connsiteX49" fmla="*/ 952500 w 2290762"/>
                <a:gd name="connsiteY49" fmla="*/ 1114425 h 1857375"/>
                <a:gd name="connsiteX50" fmla="*/ 981075 w 2290762"/>
                <a:gd name="connsiteY50" fmla="*/ 1138237 h 1857375"/>
                <a:gd name="connsiteX51" fmla="*/ 1152525 w 2290762"/>
                <a:gd name="connsiteY51" fmla="*/ 1109662 h 1857375"/>
                <a:gd name="connsiteX52" fmla="*/ 1162050 w 2290762"/>
                <a:gd name="connsiteY52" fmla="*/ 1095375 h 1857375"/>
                <a:gd name="connsiteX53" fmla="*/ 1166812 w 2290762"/>
                <a:gd name="connsiteY53" fmla="*/ 1081087 h 1857375"/>
                <a:gd name="connsiteX54" fmla="*/ 1171575 w 2290762"/>
                <a:gd name="connsiteY54" fmla="*/ 1014412 h 1857375"/>
                <a:gd name="connsiteX55" fmla="*/ 1185862 w 2290762"/>
                <a:gd name="connsiteY55" fmla="*/ 1004887 h 1857375"/>
                <a:gd name="connsiteX56" fmla="*/ 1223962 w 2290762"/>
                <a:gd name="connsiteY56" fmla="*/ 1023937 h 1857375"/>
                <a:gd name="connsiteX57" fmla="*/ 1228725 w 2290762"/>
                <a:gd name="connsiteY57" fmla="*/ 1038225 h 1857375"/>
                <a:gd name="connsiteX58" fmla="*/ 1271587 w 2290762"/>
                <a:gd name="connsiteY58" fmla="*/ 1071562 h 1857375"/>
                <a:gd name="connsiteX59" fmla="*/ 1285875 w 2290762"/>
                <a:gd name="connsiteY59" fmla="*/ 1085850 h 1857375"/>
                <a:gd name="connsiteX60" fmla="*/ 1328737 w 2290762"/>
                <a:gd name="connsiteY60" fmla="*/ 1119187 h 1857375"/>
                <a:gd name="connsiteX61" fmla="*/ 1323975 w 2290762"/>
                <a:gd name="connsiteY61" fmla="*/ 1223962 h 1857375"/>
                <a:gd name="connsiteX62" fmla="*/ 1300162 w 2290762"/>
                <a:gd name="connsiteY62" fmla="*/ 1266825 h 1857375"/>
                <a:gd name="connsiteX63" fmla="*/ 1295400 w 2290762"/>
                <a:gd name="connsiteY63" fmla="*/ 1295400 h 1857375"/>
                <a:gd name="connsiteX64" fmla="*/ 1304925 w 2290762"/>
                <a:gd name="connsiteY64" fmla="*/ 1314450 h 1857375"/>
                <a:gd name="connsiteX65" fmla="*/ 1314450 w 2290762"/>
                <a:gd name="connsiteY65" fmla="*/ 1328737 h 1857375"/>
                <a:gd name="connsiteX66" fmla="*/ 1357312 w 2290762"/>
                <a:gd name="connsiteY66" fmla="*/ 1338262 h 1857375"/>
                <a:gd name="connsiteX67" fmla="*/ 1376362 w 2290762"/>
                <a:gd name="connsiteY67" fmla="*/ 1347787 h 1857375"/>
                <a:gd name="connsiteX68" fmla="*/ 1423987 w 2290762"/>
                <a:gd name="connsiteY68" fmla="*/ 1357312 h 1857375"/>
                <a:gd name="connsiteX69" fmla="*/ 1433512 w 2290762"/>
                <a:gd name="connsiteY69" fmla="*/ 1371600 h 1857375"/>
                <a:gd name="connsiteX70" fmla="*/ 1452562 w 2290762"/>
                <a:gd name="connsiteY70" fmla="*/ 1385887 h 1857375"/>
                <a:gd name="connsiteX71" fmla="*/ 1457325 w 2290762"/>
                <a:gd name="connsiteY71" fmla="*/ 1400175 h 1857375"/>
                <a:gd name="connsiteX72" fmla="*/ 1462087 w 2290762"/>
                <a:gd name="connsiteY72" fmla="*/ 1433512 h 1857375"/>
                <a:gd name="connsiteX73" fmla="*/ 1490662 w 2290762"/>
                <a:gd name="connsiteY73" fmla="*/ 1443037 h 1857375"/>
                <a:gd name="connsiteX74" fmla="*/ 1524000 w 2290762"/>
                <a:gd name="connsiteY74" fmla="*/ 1457325 h 1857375"/>
                <a:gd name="connsiteX75" fmla="*/ 1581150 w 2290762"/>
                <a:gd name="connsiteY75" fmla="*/ 1471612 h 1857375"/>
                <a:gd name="connsiteX76" fmla="*/ 1671637 w 2290762"/>
                <a:gd name="connsiteY76" fmla="*/ 1476375 h 1857375"/>
                <a:gd name="connsiteX77" fmla="*/ 1709737 w 2290762"/>
                <a:gd name="connsiteY77" fmla="*/ 1481137 h 1857375"/>
                <a:gd name="connsiteX78" fmla="*/ 1733550 w 2290762"/>
                <a:gd name="connsiteY78" fmla="*/ 1485900 h 1857375"/>
                <a:gd name="connsiteX79" fmla="*/ 1738312 w 2290762"/>
                <a:gd name="connsiteY79" fmla="*/ 1500187 h 1857375"/>
                <a:gd name="connsiteX80" fmla="*/ 1752600 w 2290762"/>
                <a:gd name="connsiteY80" fmla="*/ 1509712 h 1857375"/>
                <a:gd name="connsiteX81" fmla="*/ 1781175 w 2290762"/>
                <a:gd name="connsiteY81" fmla="*/ 1538287 h 1857375"/>
                <a:gd name="connsiteX82" fmla="*/ 1800225 w 2290762"/>
                <a:gd name="connsiteY82" fmla="*/ 1557337 h 1857375"/>
                <a:gd name="connsiteX83" fmla="*/ 1809750 w 2290762"/>
                <a:gd name="connsiteY83" fmla="*/ 1571625 h 1857375"/>
                <a:gd name="connsiteX84" fmla="*/ 1828800 w 2290762"/>
                <a:gd name="connsiteY84" fmla="*/ 1600200 h 1857375"/>
                <a:gd name="connsiteX85" fmla="*/ 1966912 w 2290762"/>
                <a:gd name="connsiteY85" fmla="*/ 1609725 h 1857375"/>
                <a:gd name="connsiteX86" fmla="*/ 2009775 w 2290762"/>
                <a:gd name="connsiteY86" fmla="*/ 1614487 h 1857375"/>
                <a:gd name="connsiteX87" fmla="*/ 2066925 w 2290762"/>
                <a:gd name="connsiteY87" fmla="*/ 1628775 h 1857375"/>
                <a:gd name="connsiteX88" fmla="*/ 2095500 w 2290762"/>
                <a:gd name="connsiteY88" fmla="*/ 1638300 h 1857375"/>
                <a:gd name="connsiteX89" fmla="*/ 2100262 w 2290762"/>
                <a:gd name="connsiteY89" fmla="*/ 1652587 h 1857375"/>
                <a:gd name="connsiteX90" fmla="*/ 2095500 w 2290762"/>
                <a:gd name="connsiteY90" fmla="*/ 1690687 h 1857375"/>
                <a:gd name="connsiteX91" fmla="*/ 2071687 w 2290762"/>
                <a:gd name="connsiteY91" fmla="*/ 1728787 h 1857375"/>
                <a:gd name="connsiteX92" fmla="*/ 2066925 w 2290762"/>
                <a:gd name="connsiteY92" fmla="*/ 1743075 h 1857375"/>
                <a:gd name="connsiteX93" fmla="*/ 2081212 w 2290762"/>
                <a:gd name="connsiteY93" fmla="*/ 1747837 h 1857375"/>
                <a:gd name="connsiteX94" fmla="*/ 2109787 w 2290762"/>
                <a:gd name="connsiteY94" fmla="*/ 1752600 h 1857375"/>
                <a:gd name="connsiteX95" fmla="*/ 2152650 w 2290762"/>
                <a:gd name="connsiteY95" fmla="*/ 1766887 h 1857375"/>
                <a:gd name="connsiteX96" fmla="*/ 2166937 w 2290762"/>
                <a:gd name="connsiteY96" fmla="*/ 1776412 h 1857375"/>
                <a:gd name="connsiteX97" fmla="*/ 2205037 w 2290762"/>
                <a:gd name="connsiteY97" fmla="*/ 1790700 h 1857375"/>
                <a:gd name="connsiteX98" fmla="*/ 2219325 w 2290762"/>
                <a:gd name="connsiteY98" fmla="*/ 1804987 h 1857375"/>
                <a:gd name="connsiteX99" fmla="*/ 2233612 w 2290762"/>
                <a:gd name="connsiteY99" fmla="*/ 1809750 h 1857375"/>
                <a:gd name="connsiteX100" fmla="*/ 2257425 w 2290762"/>
                <a:gd name="connsiteY100" fmla="*/ 1833562 h 1857375"/>
                <a:gd name="connsiteX101" fmla="*/ 2290762 w 2290762"/>
                <a:gd name="connsiteY101" fmla="*/ 1857375 h 1857375"/>
                <a:gd name="connsiteX0" fmla="*/ 0 w 2257425"/>
                <a:gd name="connsiteY0" fmla="*/ 0 h 1833562"/>
                <a:gd name="connsiteX1" fmla="*/ 0 w 2257425"/>
                <a:gd name="connsiteY1" fmla="*/ 0 h 1833562"/>
                <a:gd name="connsiteX2" fmla="*/ 42862 w 2257425"/>
                <a:gd name="connsiteY2" fmla="*/ 42862 h 1833562"/>
                <a:gd name="connsiteX3" fmla="*/ 61912 w 2257425"/>
                <a:gd name="connsiteY3" fmla="*/ 47625 h 1833562"/>
                <a:gd name="connsiteX4" fmla="*/ 90487 w 2257425"/>
                <a:gd name="connsiteY4" fmla="*/ 66675 h 1833562"/>
                <a:gd name="connsiteX5" fmla="*/ 104775 w 2257425"/>
                <a:gd name="connsiteY5" fmla="*/ 76200 h 1833562"/>
                <a:gd name="connsiteX6" fmla="*/ 138112 w 2257425"/>
                <a:gd name="connsiteY6" fmla="*/ 80962 h 1833562"/>
                <a:gd name="connsiteX7" fmla="*/ 157162 w 2257425"/>
                <a:gd name="connsiteY7" fmla="*/ 95250 h 1833562"/>
                <a:gd name="connsiteX8" fmla="*/ 214312 w 2257425"/>
                <a:gd name="connsiteY8" fmla="*/ 104775 h 1833562"/>
                <a:gd name="connsiteX9" fmla="*/ 223837 w 2257425"/>
                <a:gd name="connsiteY9" fmla="*/ 123825 h 1833562"/>
                <a:gd name="connsiteX10" fmla="*/ 242887 w 2257425"/>
                <a:gd name="connsiteY10" fmla="*/ 128587 h 1833562"/>
                <a:gd name="connsiteX11" fmla="*/ 257175 w 2257425"/>
                <a:gd name="connsiteY11" fmla="*/ 138112 h 1833562"/>
                <a:gd name="connsiteX12" fmla="*/ 261937 w 2257425"/>
                <a:gd name="connsiteY12" fmla="*/ 157162 h 1833562"/>
                <a:gd name="connsiteX13" fmla="*/ 266700 w 2257425"/>
                <a:gd name="connsiteY13" fmla="*/ 247650 h 1833562"/>
                <a:gd name="connsiteX14" fmla="*/ 285750 w 2257425"/>
                <a:gd name="connsiteY14" fmla="*/ 276225 h 1833562"/>
                <a:gd name="connsiteX15" fmla="*/ 304800 w 2257425"/>
                <a:gd name="connsiteY15" fmla="*/ 328612 h 1833562"/>
                <a:gd name="connsiteX16" fmla="*/ 319087 w 2257425"/>
                <a:gd name="connsiteY16" fmla="*/ 333375 h 1833562"/>
                <a:gd name="connsiteX17" fmla="*/ 323850 w 2257425"/>
                <a:gd name="connsiteY17" fmla="*/ 347662 h 1833562"/>
                <a:gd name="connsiteX18" fmla="*/ 338137 w 2257425"/>
                <a:gd name="connsiteY18" fmla="*/ 357187 h 1833562"/>
                <a:gd name="connsiteX19" fmla="*/ 357187 w 2257425"/>
                <a:gd name="connsiteY19" fmla="*/ 504825 h 1833562"/>
                <a:gd name="connsiteX20" fmla="*/ 419100 w 2257425"/>
                <a:gd name="connsiteY20" fmla="*/ 500062 h 1833562"/>
                <a:gd name="connsiteX21" fmla="*/ 447675 w 2257425"/>
                <a:gd name="connsiteY21" fmla="*/ 509587 h 1833562"/>
                <a:gd name="connsiteX22" fmla="*/ 457200 w 2257425"/>
                <a:gd name="connsiteY22" fmla="*/ 523875 h 1833562"/>
                <a:gd name="connsiteX23" fmla="*/ 514350 w 2257425"/>
                <a:gd name="connsiteY23" fmla="*/ 552450 h 1833562"/>
                <a:gd name="connsiteX24" fmla="*/ 581025 w 2257425"/>
                <a:gd name="connsiteY24" fmla="*/ 581025 h 1833562"/>
                <a:gd name="connsiteX25" fmla="*/ 600075 w 2257425"/>
                <a:gd name="connsiteY25" fmla="*/ 595312 h 1833562"/>
                <a:gd name="connsiteX26" fmla="*/ 623887 w 2257425"/>
                <a:gd name="connsiteY26" fmla="*/ 604837 h 1833562"/>
                <a:gd name="connsiteX27" fmla="*/ 633412 w 2257425"/>
                <a:gd name="connsiteY27" fmla="*/ 619125 h 1833562"/>
                <a:gd name="connsiteX28" fmla="*/ 614362 w 2257425"/>
                <a:gd name="connsiteY28" fmla="*/ 642937 h 1833562"/>
                <a:gd name="connsiteX29" fmla="*/ 604837 w 2257425"/>
                <a:gd name="connsiteY29" fmla="*/ 685800 h 1833562"/>
                <a:gd name="connsiteX30" fmla="*/ 623887 w 2257425"/>
                <a:gd name="connsiteY30" fmla="*/ 762000 h 1833562"/>
                <a:gd name="connsiteX31" fmla="*/ 623887 w 2257425"/>
                <a:gd name="connsiteY31" fmla="*/ 842962 h 1833562"/>
                <a:gd name="connsiteX32" fmla="*/ 609600 w 2257425"/>
                <a:gd name="connsiteY32" fmla="*/ 857250 h 1833562"/>
                <a:gd name="connsiteX33" fmla="*/ 604837 w 2257425"/>
                <a:gd name="connsiteY33" fmla="*/ 871537 h 1833562"/>
                <a:gd name="connsiteX34" fmla="*/ 623887 w 2257425"/>
                <a:gd name="connsiteY34" fmla="*/ 876300 h 1833562"/>
                <a:gd name="connsiteX35" fmla="*/ 638175 w 2257425"/>
                <a:gd name="connsiteY35" fmla="*/ 885825 h 1833562"/>
                <a:gd name="connsiteX36" fmla="*/ 657225 w 2257425"/>
                <a:gd name="connsiteY36" fmla="*/ 919162 h 1833562"/>
                <a:gd name="connsiteX37" fmla="*/ 661987 w 2257425"/>
                <a:gd name="connsiteY37" fmla="*/ 938212 h 1833562"/>
                <a:gd name="connsiteX38" fmla="*/ 647700 w 2257425"/>
                <a:gd name="connsiteY38" fmla="*/ 1009650 h 1833562"/>
                <a:gd name="connsiteX39" fmla="*/ 642937 w 2257425"/>
                <a:gd name="connsiteY39" fmla="*/ 1023937 h 1833562"/>
                <a:gd name="connsiteX40" fmla="*/ 652462 w 2257425"/>
                <a:gd name="connsiteY40" fmla="*/ 1062037 h 1833562"/>
                <a:gd name="connsiteX41" fmla="*/ 690562 w 2257425"/>
                <a:gd name="connsiteY41" fmla="*/ 1095375 h 1833562"/>
                <a:gd name="connsiteX42" fmla="*/ 738187 w 2257425"/>
                <a:gd name="connsiteY42" fmla="*/ 1114425 h 1833562"/>
                <a:gd name="connsiteX43" fmla="*/ 757237 w 2257425"/>
                <a:gd name="connsiteY43" fmla="*/ 1100137 h 1833562"/>
                <a:gd name="connsiteX44" fmla="*/ 762000 w 2257425"/>
                <a:gd name="connsiteY44" fmla="*/ 1085850 h 1833562"/>
                <a:gd name="connsiteX45" fmla="*/ 814387 w 2257425"/>
                <a:gd name="connsiteY45" fmla="*/ 1071562 h 1833562"/>
                <a:gd name="connsiteX46" fmla="*/ 885825 w 2257425"/>
                <a:gd name="connsiteY46" fmla="*/ 1081087 h 1833562"/>
                <a:gd name="connsiteX47" fmla="*/ 914400 w 2257425"/>
                <a:gd name="connsiteY47" fmla="*/ 1085850 h 1833562"/>
                <a:gd name="connsiteX48" fmla="*/ 928687 w 2257425"/>
                <a:gd name="connsiteY48" fmla="*/ 1100137 h 1833562"/>
                <a:gd name="connsiteX49" fmla="*/ 952500 w 2257425"/>
                <a:gd name="connsiteY49" fmla="*/ 1114425 h 1833562"/>
                <a:gd name="connsiteX50" fmla="*/ 981075 w 2257425"/>
                <a:gd name="connsiteY50" fmla="*/ 1138237 h 1833562"/>
                <a:gd name="connsiteX51" fmla="*/ 1152525 w 2257425"/>
                <a:gd name="connsiteY51" fmla="*/ 1109662 h 1833562"/>
                <a:gd name="connsiteX52" fmla="*/ 1162050 w 2257425"/>
                <a:gd name="connsiteY52" fmla="*/ 1095375 h 1833562"/>
                <a:gd name="connsiteX53" fmla="*/ 1166812 w 2257425"/>
                <a:gd name="connsiteY53" fmla="*/ 1081087 h 1833562"/>
                <a:gd name="connsiteX54" fmla="*/ 1171575 w 2257425"/>
                <a:gd name="connsiteY54" fmla="*/ 1014412 h 1833562"/>
                <a:gd name="connsiteX55" fmla="*/ 1185862 w 2257425"/>
                <a:gd name="connsiteY55" fmla="*/ 1004887 h 1833562"/>
                <a:gd name="connsiteX56" fmla="*/ 1223962 w 2257425"/>
                <a:gd name="connsiteY56" fmla="*/ 1023937 h 1833562"/>
                <a:gd name="connsiteX57" fmla="*/ 1228725 w 2257425"/>
                <a:gd name="connsiteY57" fmla="*/ 1038225 h 1833562"/>
                <a:gd name="connsiteX58" fmla="*/ 1271587 w 2257425"/>
                <a:gd name="connsiteY58" fmla="*/ 1071562 h 1833562"/>
                <a:gd name="connsiteX59" fmla="*/ 1285875 w 2257425"/>
                <a:gd name="connsiteY59" fmla="*/ 1085850 h 1833562"/>
                <a:gd name="connsiteX60" fmla="*/ 1328737 w 2257425"/>
                <a:gd name="connsiteY60" fmla="*/ 1119187 h 1833562"/>
                <a:gd name="connsiteX61" fmla="*/ 1323975 w 2257425"/>
                <a:gd name="connsiteY61" fmla="*/ 1223962 h 1833562"/>
                <a:gd name="connsiteX62" fmla="*/ 1300162 w 2257425"/>
                <a:gd name="connsiteY62" fmla="*/ 1266825 h 1833562"/>
                <a:gd name="connsiteX63" fmla="*/ 1295400 w 2257425"/>
                <a:gd name="connsiteY63" fmla="*/ 1295400 h 1833562"/>
                <a:gd name="connsiteX64" fmla="*/ 1304925 w 2257425"/>
                <a:gd name="connsiteY64" fmla="*/ 1314450 h 1833562"/>
                <a:gd name="connsiteX65" fmla="*/ 1314450 w 2257425"/>
                <a:gd name="connsiteY65" fmla="*/ 1328737 h 1833562"/>
                <a:gd name="connsiteX66" fmla="*/ 1357312 w 2257425"/>
                <a:gd name="connsiteY66" fmla="*/ 1338262 h 1833562"/>
                <a:gd name="connsiteX67" fmla="*/ 1376362 w 2257425"/>
                <a:gd name="connsiteY67" fmla="*/ 1347787 h 1833562"/>
                <a:gd name="connsiteX68" fmla="*/ 1423987 w 2257425"/>
                <a:gd name="connsiteY68" fmla="*/ 1357312 h 1833562"/>
                <a:gd name="connsiteX69" fmla="*/ 1433512 w 2257425"/>
                <a:gd name="connsiteY69" fmla="*/ 1371600 h 1833562"/>
                <a:gd name="connsiteX70" fmla="*/ 1452562 w 2257425"/>
                <a:gd name="connsiteY70" fmla="*/ 1385887 h 1833562"/>
                <a:gd name="connsiteX71" fmla="*/ 1457325 w 2257425"/>
                <a:gd name="connsiteY71" fmla="*/ 1400175 h 1833562"/>
                <a:gd name="connsiteX72" fmla="*/ 1462087 w 2257425"/>
                <a:gd name="connsiteY72" fmla="*/ 1433512 h 1833562"/>
                <a:gd name="connsiteX73" fmla="*/ 1490662 w 2257425"/>
                <a:gd name="connsiteY73" fmla="*/ 1443037 h 1833562"/>
                <a:gd name="connsiteX74" fmla="*/ 1524000 w 2257425"/>
                <a:gd name="connsiteY74" fmla="*/ 1457325 h 1833562"/>
                <a:gd name="connsiteX75" fmla="*/ 1581150 w 2257425"/>
                <a:gd name="connsiteY75" fmla="*/ 1471612 h 1833562"/>
                <a:gd name="connsiteX76" fmla="*/ 1671637 w 2257425"/>
                <a:gd name="connsiteY76" fmla="*/ 1476375 h 1833562"/>
                <a:gd name="connsiteX77" fmla="*/ 1709737 w 2257425"/>
                <a:gd name="connsiteY77" fmla="*/ 1481137 h 1833562"/>
                <a:gd name="connsiteX78" fmla="*/ 1733550 w 2257425"/>
                <a:gd name="connsiteY78" fmla="*/ 1485900 h 1833562"/>
                <a:gd name="connsiteX79" fmla="*/ 1738312 w 2257425"/>
                <a:gd name="connsiteY79" fmla="*/ 1500187 h 1833562"/>
                <a:gd name="connsiteX80" fmla="*/ 1752600 w 2257425"/>
                <a:gd name="connsiteY80" fmla="*/ 1509712 h 1833562"/>
                <a:gd name="connsiteX81" fmla="*/ 1781175 w 2257425"/>
                <a:gd name="connsiteY81" fmla="*/ 1538287 h 1833562"/>
                <a:gd name="connsiteX82" fmla="*/ 1800225 w 2257425"/>
                <a:gd name="connsiteY82" fmla="*/ 1557337 h 1833562"/>
                <a:gd name="connsiteX83" fmla="*/ 1809750 w 2257425"/>
                <a:gd name="connsiteY83" fmla="*/ 1571625 h 1833562"/>
                <a:gd name="connsiteX84" fmla="*/ 1828800 w 2257425"/>
                <a:gd name="connsiteY84" fmla="*/ 1600200 h 1833562"/>
                <a:gd name="connsiteX85" fmla="*/ 1966912 w 2257425"/>
                <a:gd name="connsiteY85" fmla="*/ 1609725 h 1833562"/>
                <a:gd name="connsiteX86" fmla="*/ 2009775 w 2257425"/>
                <a:gd name="connsiteY86" fmla="*/ 1614487 h 1833562"/>
                <a:gd name="connsiteX87" fmla="*/ 2066925 w 2257425"/>
                <a:gd name="connsiteY87" fmla="*/ 1628775 h 1833562"/>
                <a:gd name="connsiteX88" fmla="*/ 2095500 w 2257425"/>
                <a:gd name="connsiteY88" fmla="*/ 1638300 h 1833562"/>
                <a:gd name="connsiteX89" fmla="*/ 2100262 w 2257425"/>
                <a:gd name="connsiteY89" fmla="*/ 1652587 h 1833562"/>
                <a:gd name="connsiteX90" fmla="*/ 2095500 w 2257425"/>
                <a:gd name="connsiteY90" fmla="*/ 1690687 h 1833562"/>
                <a:gd name="connsiteX91" fmla="*/ 2071687 w 2257425"/>
                <a:gd name="connsiteY91" fmla="*/ 1728787 h 1833562"/>
                <a:gd name="connsiteX92" fmla="*/ 2066925 w 2257425"/>
                <a:gd name="connsiteY92" fmla="*/ 1743075 h 1833562"/>
                <a:gd name="connsiteX93" fmla="*/ 2081212 w 2257425"/>
                <a:gd name="connsiteY93" fmla="*/ 1747837 h 1833562"/>
                <a:gd name="connsiteX94" fmla="*/ 2109787 w 2257425"/>
                <a:gd name="connsiteY94" fmla="*/ 1752600 h 1833562"/>
                <a:gd name="connsiteX95" fmla="*/ 2152650 w 2257425"/>
                <a:gd name="connsiteY95" fmla="*/ 1766887 h 1833562"/>
                <a:gd name="connsiteX96" fmla="*/ 2166937 w 2257425"/>
                <a:gd name="connsiteY96" fmla="*/ 1776412 h 1833562"/>
                <a:gd name="connsiteX97" fmla="*/ 2205037 w 2257425"/>
                <a:gd name="connsiteY97" fmla="*/ 1790700 h 1833562"/>
                <a:gd name="connsiteX98" fmla="*/ 2219325 w 2257425"/>
                <a:gd name="connsiteY98" fmla="*/ 1804987 h 1833562"/>
                <a:gd name="connsiteX99" fmla="*/ 2233612 w 2257425"/>
                <a:gd name="connsiteY99" fmla="*/ 1809750 h 1833562"/>
                <a:gd name="connsiteX100" fmla="*/ 2257425 w 2257425"/>
                <a:gd name="connsiteY100" fmla="*/ 1833562 h 1833562"/>
                <a:gd name="connsiteX0" fmla="*/ 0 w 2252662"/>
                <a:gd name="connsiteY0" fmla="*/ 0 h 1828800"/>
                <a:gd name="connsiteX1" fmla="*/ 0 w 2252662"/>
                <a:gd name="connsiteY1" fmla="*/ 0 h 1828800"/>
                <a:gd name="connsiteX2" fmla="*/ 42862 w 2252662"/>
                <a:gd name="connsiteY2" fmla="*/ 42862 h 1828800"/>
                <a:gd name="connsiteX3" fmla="*/ 61912 w 2252662"/>
                <a:gd name="connsiteY3" fmla="*/ 47625 h 1828800"/>
                <a:gd name="connsiteX4" fmla="*/ 90487 w 2252662"/>
                <a:gd name="connsiteY4" fmla="*/ 66675 h 1828800"/>
                <a:gd name="connsiteX5" fmla="*/ 104775 w 2252662"/>
                <a:gd name="connsiteY5" fmla="*/ 76200 h 1828800"/>
                <a:gd name="connsiteX6" fmla="*/ 138112 w 2252662"/>
                <a:gd name="connsiteY6" fmla="*/ 80962 h 1828800"/>
                <a:gd name="connsiteX7" fmla="*/ 157162 w 2252662"/>
                <a:gd name="connsiteY7" fmla="*/ 95250 h 1828800"/>
                <a:gd name="connsiteX8" fmla="*/ 214312 w 2252662"/>
                <a:gd name="connsiteY8" fmla="*/ 104775 h 1828800"/>
                <a:gd name="connsiteX9" fmla="*/ 223837 w 2252662"/>
                <a:gd name="connsiteY9" fmla="*/ 123825 h 1828800"/>
                <a:gd name="connsiteX10" fmla="*/ 242887 w 2252662"/>
                <a:gd name="connsiteY10" fmla="*/ 128587 h 1828800"/>
                <a:gd name="connsiteX11" fmla="*/ 257175 w 2252662"/>
                <a:gd name="connsiteY11" fmla="*/ 138112 h 1828800"/>
                <a:gd name="connsiteX12" fmla="*/ 261937 w 2252662"/>
                <a:gd name="connsiteY12" fmla="*/ 157162 h 1828800"/>
                <a:gd name="connsiteX13" fmla="*/ 266700 w 2252662"/>
                <a:gd name="connsiteY13" fmla="*/ 247650 h 1828800"/>
                <a:gd name="connsiteX14" fmla="*/ 285750 w 2252662"/>
                <a:gd name="connsiteY14" fmla="*/ 276225 h 1828800"/>
                <a:gd name="connsiteX15" fmla="*/ 304800 w 2252662"/>
                <a:gd name="connsiteY15" fmla="*/ 328612 h 1828800"/>
                <a:gd name="connsiteX16" fmla="*/ 319087 w 2252662"/>
                <a:gd name="connsiteY16" fmla="*/ 333375 h 1828800"/>
                <a:gd name="connsiteX17" fmla="*/ 323850 w 2252662"/>
                <a:gd name="connsiteY17" fmla="*/ 347662 h 1828800"/>
                <a:gd name="connsiteX18" fmla="*/ 338137 w 2252662"/>
                <a:gd name="connsiteY18" fmla="*/ 357187 h 1828800"/>
                <a:gd name="connsiteX19" fmla="*/ 357187 w 2252662"/>
                <a:gd name="connsiteY19" fmla="*/ 504825 h 1828800"/>
                <a:gd name="connsiteX20" fmla="*/ 419100 w 2252662"/>
                <a:gd name="connsiteY20" fmla="*/ 500062 h 1828800"/>
                <a:gd name="connsiteX21" fmla="*/ 447675 w 2252662"/>
                <a:gd name="connsiteY21" fmla="*/ 509587 h 1828800"/>
                <a:gd name="connsiteX22" fmla="*/ 457200 w 2252662"/>
                <a:gd name="connsiteY22" fmla="*/ 523875 h 1828800"/>
                <a:gd name="connsiteX23" fmla="*/ 514350 w 2252662"/>
                <a:gd name="connsiteY23" fmla="*/ 552450 h 1828800"/>
                <a:gd name="connsiteX24" fmla="*/ 581025 w 2252662"/>
                <a:gd name="connsiteY24" fmla="*/ 581025 h 1828800"/>
                <a:gd name="connsiteX25" fmla="*/ 600075 w 2252662"/>
                <a:gd name="connsiteY25" fmla="*/ 595312 h 1828800"/>
                <a:gd name="connsiteX26" fmla="*/ 623887 w 2252662"/>
                <a:gd name="connsiteY26" fmla="*/ 604837 h 1828800"/>
                <a:gd name="connsiteX27" fmla="*/ 633412 w 2252662"/>
                <a:gd name="connsiteY27" fmla="*/ 619125 h 1828800"/>
                <a:gd name="connsiteX28" fmla="*/ 614362 w 2252662"/>
                <a:gd name="connsiteY28" fmla="*/ 642937 h 1828800"/>
                <a:gd name="connsiteX29" fmla="*/ 604837 w 2252662"/>
                <a:gd name="connsiteY29" fmla="*/ 685800 h 1828800"/>
                <a:gd name="connsiteX30" fmla="*/ 623887 w 2252662"/>
                <a:gd name="connsiteY30" fmla="*/ 762000 h 1828800"/>
                <a:gd name="connsiteX31" fmla="*/ 623887 w 2252662"/>
                <a:gd name="connsiteY31" fmla="*/ 842962 h 1828800"/>
                <a:gd name="connsiteX32" fmla="*/ 609600 w 2252662"/>
                <a:gd name="connsiteY32" fmla="*/ 857250 h 1828800"/>
                <a:gd name="connsiteX33" fmla="*/ 604837 w 2252662"/>
                <a:gd name="connsiteY33" fmla="*/ 871537 h 1828800"/>
                <a:gd name="connsiteX34" fmla="*/ 623887 w 2252662"/>
                <a:gd name="connsiteY34" fmla="*/ 876300 h 1828800"/>
                <a:gd name="connsiteX35" fmla="*/ 638175 w 2252662"/>
                <a:gd name="connsiteY35" fmla="*/ 885825 h 1828800"/>
                <a:gd name="connsiteX36" fmla="*/ 657225 w 2252662"/>
                <a:gd name="connsiteY36" fmla="*/ 919162 h 1828800"/>
                <a:gd name="connsiteX37" fmla="*/ 661987 w 2252662"/>
                <a:gd name="connsiteY37" fmla="*/ 938212 h 1828800"/>
                <a:gd name="connsiteX38" fmla="*/ 647700 w 2252662"/>
                <a:gd name="connsiteY38" fmla="*/ 1009650 h 1828800"/>
                <a:gd name="connsiteX39" fmla="*/ 642937 w 2252662"/>
                <a:gd name="connsiteY39" fmla="*/ 1023937 h 1828800"/>
                <a:gd name="connsiteX40" fmla="*/ 652462 w 2252662"/>
                <a:gd name="connsiteY40" fmla="*/ 1062037 h 1828800"/>
                <a:gd name="connsiteX41" fmla="*/ 690562 w 2252662"/>
                <a:gd name="connsiteY41" fmla="*/ 1095375 h 1828800"/>
                <a:gd name="connsiteX42" fmla="*/ 738187 w 2252662"/>
                <a:gd name="connsiteY42" fmla="*/ 1114425 h 1828800"/>
                <a:gd name="connsiteX43" fmla="*/ 757237 w 2252662"/>
                <a:gd name="connsiteY43" fmla="*/ 1100137 h 1828800"/>
                <a:gd name="connsiteX44" fmla="*/ 762000 w 2252662"/>
                <a:gd name="connsiteY44" fmla="*/ 1085850 h 1828800"/>
                <a:gd name="connsiteX45" fmla="*/ 814387 w 2252662"/>
                <a:gd name="connsiteY45" fmla="*/ 1071562 h 1828800"/>
                <a:gd name="connsiteX46" fmla="*/ 885825 w 2252662"/>
                <a:gd name="connsiteY46" fmla="*/ 1081087 h 1828800"/>
                <a:gd name="connsiteX47" fmla="*/ 914400 w 2252662"/>
                <a:gd name="connsiteY47" fmla="*/ 1085850 h 1828800"/>
                <a:gd name="connsiteX48" fmla="*/ 928687 w 2252662"/>
                <a:gd name="connsiteY48" fmla="*/ 1100137 h 1828800"/>
                <a:gd name="connsiteX49" fmla="*/ 952500 w 2252662"/>
                <a:gd name="connsiteY49" fmla="*/ 1114425 h 1828800"/>
                <a:gd name="connsiteX50" fmla="*/ 981075 w 2252662"/>
                <a:gd name="connsiteY50" fmla="*/ 1138237 h 1828800"/>
                <a:gd name="connsiteX51" fmla="*/ 1152525 w 2252662"/>
                <a:gd name="connsiteY51" fmla="*/ 1109662 h 1828800"/>
                <a:gd name="connsiteX52" fmla="*/ 1162050 w 2252662"/>
                <a:gd name="connsiteY52" fmla="*/ 1095375 h 1828800"/>
                <a:gd name="connsiteX53" fmla="*/ 1166812 w 2252662"/>
                <a:gd name="connsiteY53" fmla="*/ 1081087 h 1828800"/>
                <a:gd name="connsiteX54" fmla="*/ 1171575 w 2252662"/>
                <a:gd name="connsiteY54" fmla="*/ 1014412 h 1828800"/>
                <a:gd name="connsiteX55" fmla="*/ 1185862 w 2252662"/>
                <a:gd name="connsiteY55" fmla="*/ 1004887 h 1828800"/>
                <a:gd name="connsiteX56" fmla="*/ 1223962 w 2252662"/>
                <a:gd name="connsiteY56" fmla="*/ 1023937 h 1828800"/>
                <a:gd name="connsiteX57" fmla="*/ 1228725 w 2252662"/>
                <a:gd name="connsiteY57" fmla="*/ 1038225 h 1828800"/>
                <a:gd name="connsiteX58" fmla="*/ 1271587 w 2252662"/>
                <a:gd name="connsiteY58" fmla="*/ 1071562 h 1828800"/>
                <a:gd name="connsiteX59" fmla="*/ 1285875 w 2252662"/>
                <a:gd name="connsiteY59" fmla="*/ 1085850 h 1828800"/>
                <a:gd name="connsiteX60" fmla="*/ 1328737 w 2252662"/>
                <a:gd name="connsiteY60" fmla="*/ 1119187 h 1828800"/>
                <a:gd name="connsiteX61" fmla="*/ 1323975 w 2252662"/>
                <a:gd name="connsiteY61" fmla="*/ 1223962 h 1828800"/>
                <a:gd name="connsiteX62" fmla="*/ 1300162 w 2252662"/>
                <a:gd name="connsiteY62" fmla="*/ 1266825 h 1828800"/>
                <a:gd name="connsiteX63" fmla="*/ 1295400 w 2252662"/>
                <a:gd name="connsiteY63" fmla="*/ 1295400 h 1828800"/>
                <a:gd name="connsiteX64" fmla="*/ 1304925 w 2252662"/>
                <a:gd name="connsiteY64" fmla="*/ 1314450 h 1828800"/>
                <a:gd name="connsiteX65" fmla="*/ 1314450 w 2252662"/>
                <a:gd name="connsiteY65" fmla="*/ 1328737 h 1828800"/>
                <a:gd name="connsiteX66" fmla="*/ 1357312 w 2252662"/>
                <a:gd name="connsiteY66" fmla="*/ 1338262 h 1828800"/>
                <a:gd name="connsiteX67" fmla="*/ 1376362 w 2252662"/>
                <a:gd name="connsiteY67" fmla="*/ 1347787 h 1828800"/>
                <a:gd name="connsiteX68" fmla="*/ 1423987 w 2252662"/>
                <a:gd name="connsiteY68" fmla="*/ 1357312 h 1828800"/>
                <a:gd name="connsiteX69" fmla="*/ 1433512 w 2252662"/>
                <a:gd name="connsiteY69" fmla="*/ 1371600 h 1828800"/>
                <a:gd name="connsiteX70" fmla="*/ 1452562 w 2252662"/>
                <a:gd name="connsiteY70" fmla="*/ 1385887 h 1828800"/>
                <a:gd name="connsiteX71" fmla="*/ 1457325 w 2252662"/>
                <a:gd name="connsiteY71" fmla="*/ 1400175 h 1828800"/>
                <a:gd name="connsiteX72" fmla="*/ 1462087 w 2252662"/>
                <a:gd name="connsiteY72" fmla="*/ 1433512 h 1828800"/>
                <a:gd name="connsiteX73" fmla="*/ 1490662 w 2252662"/>
                <a:gd name="connsiteY73" fmla="*/ 1443037 h 1828800"/>
                <a:gd name="connsiteX74" fmla="*/ 1524000 w 2252662"/>
                <a:gd name="connsiteY74" fmla="*/ 1457325 h 1828800"/>
                <a:gd name="connsiteX75" fmla="*/ 1581150 w 2252662"/>
                <a:gd name="connsiteY75" fmla="*/ 1471612 h 1828800"/>
                <a:gd name="connsiteX76" fmla="*/ 1671637 w 2252662"/>
                <a:gd name="connsiteY76" fmla="*/ 1476375 h 1828800"/>
                <a:gd name="connsiteX77" fmla="*/ 1709737 w 2252662"/>
                <a:gd name="connsiteY77" fmla="*/ 1481137 h 1828800"/>
                <a:gd name="connsiteX78" fmla="*/ 1733550 w 2252662"/>
                <a:gd name="connsiteY78" fmla="*/ 1485900 h 1828800"/>
                <a:gd name="connsiteX79" fmla="*/ 1738312 w 2252662"/>
                <a:gd name="connsiteY79" fmla="*/ 1500187 h 1828800"/>
                <a:gd name="connsiteX80" fmla="*/ 1752600 w 2252662"/>
                <a:gd name="connsiteY80" fmla="*/ 1509712 h 1828800"/>
                <a:gd name="connsiteX81" fmla="*/ 1781175 w 2252662"/>
                <a:gd name="connsiteY81" fmla="*/ 1538287 h 1828800"/>
                <a:gd name="connsiteX82" fmla="*/ 1800225 w 2252662"/>
                <a:gd name="connsiteY82" fmla="*/ 1557337 h 1828800"/>
                <a:gd name="connsiteX83" fmla="*/ 1809750 w 2252662"/>
                <a:gd name="connsiteY83" fmla="*/ 1571625 h 1828800"/>
                <a:gd name="connsiteX84" fmla="*/ 1828800 w 2252662"/>
                <a:gd name="connsiteY84" fmla="*/ 1600200 h 1828800"/>
                <a:gd name="connsiteX85" fmla="*/ 1966912 w 2252662"/>
                <a:gd name="connsiteY85" fmla="*/ 1609725 h 1828800"/>
                <a:gd name="connsiteX86" fmla="*/ 2009775 w 2252662"/>
                <a:gd name="connsiteY86" fmla="*/ 1614487 h 1828800"/>
                <a:gd name="connsiteX87" fmla="*/ 2066925 w 2252662"/>
                <a:gd name="connsiteY87" fmla="*/ 1628775 h 1828800"/>
                <a:gd name="connsiteX88" fmla="*/ 2095500 w 2252662"/>
                <a:gd name="connsiteY88" fmla="*/ 1638300 h 1828800"/>
                <a:gd name="connsiteX89" fmla="*/ 2100262 w 2252662"/>
                <a:gd name="connsiteY89" fmla="*/ 1652587 h 1828800"/>
                <a:gd name="connsiteX90" fmla="*/ 2095500 w 2252662"/>
                <a:gd name="connsiteY90" fmla="*/ 1690687 h 1828800"/>
                <a:gd name="connsiteX91" fmla="*/ 2071687 w 2252662"/>
                <a:gd name="connsiteY91" fmla="*/ 1728787 h 1828800"/>
                <a:gd name="connsiteX92" fmla="*/ 2066925 w 2252662"/>
                <a:gd name="connsiteY92" fmla="*/ 1743075 h 1828800"/>
                <a:gd name="connsiteX93" fmla="*/ 2081212 w 2252662"/>
                <a:gd name="connsiteY93" fmla="*/ 1747837 h 1828800"/>
                <a:gd name="connsiteX94" fmla="*/ 2109787 w 2252662"/>
                <a:gd name="connsiteY94" fmla="*/ 1752600 h 1828800"/>
                <a:gd name="connsiteX95" fmla="*/ 2152650 w 2252662"/>
                <a:gd name="connsiteY95" fmla="*/ 1766887 h 1828800"/>
                <a:gd name="connsiteX96" fmla="*/ 2166937 w 2252662"/>
                <a:gd name="connsiteY96" fmla="*/ 1776412 h 1828800"/>
                <a:gd name="connsiteX97" fmla="*/ 2205037 w 2252662"/>
                <a:gd name="connsiteY97" fmla="*/ 1790700 h 1828800"/>
                <a:gd name="connsiteX98" fmla="*/ 2219325 w 2252662"/>
                <a:gd name="connsiteY98" fmla="*/ 1804987 h 1828800"/>
                <a:gd name="connsiteX99" fmla="*/ 2233612 w 2252662"/>
                <a:gd name="connsiteY99" fmla="*/ 1809750 h 1828800"/>
                <a:gd name="connsiteX100" fmla="*/ 2252662 w 2252662"/>
                <a:gd name="connsiteY100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252662" h="1828800">
                  <a:moveTo>
                    <a:pt x="0" y="0"/>
                  </a:moveTo>
                  <a:lnTo>
                    <a:pt x="0" y="0"/>
                  </a:lnTo>
                  <a:cubicBezTo>
                    <a:pt x="10469" y="12213"/>
                    <a:pt x="24935" y="35179"/>
                    <a:pt x="42862" y="42862"/>
                  </a:cubicBezTo>
                  <a:cubicBezTo>
                    <a:pt x="48878" y="45440"/>
                    <a:pt x="55562" y="46037"/>
                    <a:pt x="61912" y="47625"/>
                  </a:cubicBezTo>
                  <a:lnTo>
                    <a:pt x="90487" y="66675"/>
                  </a:lnTo>
                  <a:cubicBezTo>
                    <a:pt x="95250" y="69850"/>
                    <a:pt x="99109" y="75391"/>
                    <a:pt x="104775" y="76200"/>
                  </a:cubicBezTo>
                  <a:lnTo>
                    <a:pt x="138112" y="80962"/>
                  </a:lnTo>
                  <a:cubicBezTo>
                    <a:pt x="144462" y="85725"/>
                    <a:pt x="150270" y="91312"/>
                    <a:pt x="157162" y="95250"/>
                  </a:cubicBezTo>
                  <a:cubicBezTo>
                    <a:pt x="170640" y="102952"/>
                    <a:pt x="207830" y="104055"/>
                    <a:pt x="214312" y="104775"/>
                  </a:cubicBezTo>
                  <a:cubicBezTo>
                    <a:pt x="217487" y="111125"/>
                    <a:pt x="218383" y="119280"/>
                    <a:pt x="223837" y="123825"/>
                  </a:cubicBezTo>
                  <a:cubicBezTo>
                    <a:pt x="228865" y="128015"/>
                    <a:pt x="236871" y="126009"/>
                    <a:pt x="242887" y="128587"/>
                  </a:cubicBezTo>
                  <a:cubicBezTo>
                    <a:pt x="248148" y="130842"/>
                    <a:pt x="252412" y="134937"/>
                    <a:pt x="257175" y="138112"/>
                  </a:cubicBezTo>
                  <a:cubicBezTo>
                    <a:pt x="258762" y="144462"/>
                    <a:pt x="261370" y="150641"/>
                    <a:pt x="261937" y="157162"/>
                  </a:cubicBezTo>
                  <a:cubicBezTo>
                    <a:pt x="264554" y="187253"/>
                    <a:pt x="260776" y="218032"/>
                    <a:pt x="266700" y="247650"/>
                  </a:cubicBezTo>
                  <a:cubicBezTo>
                    <a:pt x="268945" y="258875"/>
                    <a:pt x="285750" y="276225"/>
                    <a:pt x="285750" y="276225"/>
                  </a:cubicBezTo>
                  <a:cubicBezTo>
                    <a:pt x="286737" y="279185"/>
                    <a:pt x="301118" y="324193"/>
                    <a:pt x="304800" y="328612"/>
                  </a:cubicBezTo>
                  <a:cubicBezTo>
                    <a:pt x="308014" y="332469"/>
                    <a:pt x="314325" y="331787"/>
                    <a:pt x="319087" y="333375"/>
                  </a:cubicBezTo>
                  <a:cubicBezTo>
                    <a:pt x="320675" y="338137"/>
                    <a:pt x="320714" y="343742"/>
                    <a:pt x="323850" y="347662"/>
                  </a:cubicBezTo>
                  <a:cubicBezTo>
                    <a:pt x="327426" y="352131"/>
                    <a:pt x="337196" y="351541"/>
                    <a:pt x="338137" y="357187"/>
                  </a:cubicBezTo>
                  <a:cubicBezTo>
                    <a:pt x="365728" y="522734"/>
                    <a:pt x="320675" y="450056"/>
                    <a:pt x="357187" y="504825"/>
                  </a:cubicBezTo>
                  <a:cubicBezTo>
                    <a:pt x="394892" y="495399"/>
                    <a:pt x="387550" y="491458"/>
                    <a:pt x="419100" y="500062"/>
                  </a:cubicBezTo>
                  <a:cubicBezTo>
                    <a:pt x="428786" y="502704"/>
                    <a:pt x="447675" y="509587"/>
                    <a:pt x="447675" y="509587"/>
                  </a:cubicBezTo>
                  <a:cubicBezTo>
                    <a:pt x="450850" y="514350"/>
                    <a:pt x="453153" y="519827"/>
                    <a:pt x="457200" y="523875"/>
                  </a:cubicBezTo>
                  <a:cubicBezTo>
                    <a:pt x="468119" y="534794"/>
                    <a:pt x="510994" y="550958"/>
                    <a:pt x="514350" y="552450"/>
                  </a:cubicBezTo>
                  <a:cubicBezTo>
                    <a:pt x="546083" y="584183"/>
                    <a:pt x="509649" y="552475"/>
                    <a:pt x="581025" y="581025"/>
                  </a:cubicBezTo>
                  <a:cubicBezTo>
                    <a:pt x="588395" y="583973"/>
                    <a:pt x="593136" y="591457"/>
                    <a:pt x="600075" y="595312"/>
                  </a:cubicBezTo>
                  <a:cubicBezTo>
                    <a:pt x="607548" y="599464"/>
                    <a:pt x="615950" y="601662"/>
                    <a:pt x="623887" y="604837"/>
                  </a:cubicBezTo>
                  <a:cubicBezTo>
                    <a:pt x="627062" y="609600"/>
                    <a:pt x="632471" y="613479"/>
                    <a:pt x="633412" y="619125"/>
                  </a:cubicBezTo>
                  <a:cubicBezTo>
                    <a:pt x="635713" y="632927"/>
                    <a:pt x="622710" y="637372"/>
                    <a:pt x="614362" y="642937"/>
                  </a:cubicBezTo>
                  <a:cubicBezTo>
                    <a:pt x="612902" y="648778"/>
                    <a:pt x="604372" y="681617"/>
                    <a:pt x="604837" y="685800"/>
                  </a:cubicBezTo>
                  <a:cubicBezTo>
                    <a:pt x="608262" y="716622"/>
                    <a:pt x="615271" y="736148"/>
                    <a:pt x="623887" y="762000"/>
                  </a:cubicBezTo>
                  <a:cubicBezTo>
                    <a:pt x="627434" y="790373"/>
                    <a:pt x="633432" y="814326"/>
                    <a:pt x="623887" y="842962"/>
                  </a:cubicBezTo>
                  <a:cubicBezTo>
                    <a:pt x="621757" y="849352"/>
                    <a:pt x="614362" y="852487"/>
                    <a:pt x="609600" y="857250"/>
                  </a:cubicBezTo>
                  <a:cubicBezTo>
                    <a:pt x="608012" y="862012"/>
                    <a:pt x="601825" y="867521"/>
                    <a:pt x="604837" y="871537"/>
                  </a:cubicBezTo>
                  <a:cubicBezTo>
                    <a:pt x="608764" y="876773"/>
                    <a:pt x="617871" y="873722"/>
                    <a:pt x="623887" y="876300"/>
                  </a:cubicBezTo>
                  <a:cubicBezTo>
                    <a:pt x="629148" y="878555"/>
                    <a:pt x="633412" y="882650"/>
                    <a:pt x="638175" y="885825"/>
                  </a:cubicBezTo>
                  <a:cubicBezTo>
                    <a:pt x="646071" y="897668"/>
                    <a:pt x="652046" y="905351"/>
                    <a:pt x="657225" y="919162"/>
                  </a:cubicBezTo>
                  <a:cubicBezTo>
                    <a:pt x="659523" y="925291"/>
                    <a:pt x="660400" y="931862"/>
                    <a:pt x="661987" y="938212"/>
                  </a:cubicBezTo>
                  <a:cubicBezTo>
                    <a:pt x="657443" y="963205"/>
                    <a:pt x="654498" y="985858"/>
                    <a:pt x="647700" y="1009650"/>
                  </a:cubicBezTo>
                  <a:cubicBezTo>
                    <a:pt x="646321" y="1014477"/>
                    <a:pt x="644525" y="1019175"/>
                    <a:pt x="642937" y="1023937"/>
                  </a:cubicBezTo>
                  <a:cubicBezTo>
                    <a:pt x="646112" y="1036637"/>
                    <a:pt x="647427" y="1049953"/>
                    <a:pt x="652462" y="1062037"/>
                  </a:cubicBezTo>
                  <a:cubicBezTo>
                    <a:pt x="659782" y="1079605"/>
                    <a:pt x="674546" y="1087367"/>
                    <a:pt x="690562" y="1095375"/>
                  </a:cubicBezTo>
                  <a:cubicBezTo>
                    <a:pt x="712240" y="1106214"/>
                    <a:pt x="719188" y="1108091"/>
                    <a:pt x="738187" y="1114425"/>
                  </a:cubicBezTo>
                  <a:cubicBezTo>
                    <a:pt x="744537" y="1109662"/>
                    <a:pt x="752155" y="1106235"/>
                    <a:pt x="757237" y="1100137"/>
                  </a:cubicBezTo>
                  <a:cubicBezTo>
                    <a:pt x="760451" y="1096281"/>
                    <a:pt x="758450" y="1089400"/>
                    <a:pt x="762000" y="1085850"/>
                  </a:cubicBezTo>
                  <a:cubicBezTo>
                    <a:pt x="774121" y="1073729"/>
                    <a:pt x="800852" y="1073496"/>
                    <a:pt x="814387" y="1071562"/>
                  </a:cubicBezTo>
                  <a:lnTo>
                    <a:pt x="885825" y="1081087"/>
                  </a:lnTo>
                  <a:cubicBezTo>
                    <a:pt x="895384" y="1082453"/>
                    <a:pt x="905576" y="1081928"/>
                    <a:pt x="914400" y="1085850"/>
                  </a:cubicBezTo>
                  <a:cubicBezTo>
                    <a:pt x="920554" y="1088585"/>
                    <a:pt x="923299" y="1096096"/>
                    <a:pt x="928687" y="1100137"/>
                  </a:cubicBezTo>
                  <a:cubicBezTo>
                    <a:pt x="936092" y="1105691"/>
                    <a:pt x="945095" y="1108871"/>
                    <a:pt x="952500" y="1114425"/>
                  </a:cubicBezTo>
                  <a:cubicBezTo>
                    <a:pt x="1025822" y="1169417"/>
                    <a:pt x="914450" y="1093822"/>
                    <a:pt x="981075" y="1138237"/>
                  </a:cubicBezTo>
                  <a:cubicBezTo>
                    <a:pt x="1072445" y="1129931"/>
                    <a:pt x="1110324" y="1160302"/>
                    <a:pt x="1152525" y="1109662"/>
                  </a:cubicBezTo>
                  <a:cubicBezTo>
                    <a:pt x="1156189" y="1105265"/>
                    <a:pt x="1158875" y="1100137"/>
                    <a:pt x="1162050" y="1095375"/>
                  </a:cubicBezTo>
                  <a:cubicBezTo>
                    <a:pt x="1163637" y="1090612"/>
                    <a:pt x="1166225" y="1086073"/>
                    <a:pt x="1166812" y="1081087"/>
                  </a:cubicBezTo>
                  <a:cubicBezTo>
                    <a:pt x="1169415" y="1058958"/>
                    <a:pt x="1166171" y="1036028"/>
                    <a:pt x="1171575" y="1014412"/>
                  </a:cubicBezTo>
                  <a:cubicBezTo>
                    <a:pt x="1172963" y="1008859"/>
                    <a:pt x="1181100" y="1008062"/>
                    <a:pt x="1185862" y="1004887"/>
                  </a:cubicBezTo>
                  <a:cubicBezTo>
                    <a:pt x="1203125" y="1009203"/>
                    <a:pt x="1211180" y="1008599"/>
                    <a:pt x="1223962" y="1023937"/>
                  </a:cubicBezTo>
                  <a:cubicBezTo>
                    <a:pt x="1227176" y="1027794"/>
                    <a:pt x="1225175" y="1034675"/>
                    <a:pt x="1228725" y="1038225"/>
                  </a:cubicBezTo>
                  <a:cubicBezTo>
                    <a:pt x="1241524" y="1051024"/>
                    <a:pt x="1257682" y="1059975"/>
                    <a:pt x="1271587" y="1071562"/>
                  </a:cubicBezTo>
                  <a:cubicBezTo>
                    <a:pt x="1276761" y="1075874"/>
                    <a:pt x="1280487" y="1081809"/>
                    <a:pt x="1285875" y="1085850"/>
                  </a:cubicBezTo>
                  <a:cubicBezTo>
                    <a:pt x="1336296" y="1123666"/>
                    <a:pt x="1284797" y="1075247"/>
                    <a:pt x="1328737" y="1119187"/>
                  </a:cubicBezTo>
                  <a:cubicBezTo>
                    <a:pt x="1337841" y="1164701"/>
                    <a:pt x="1337766" y="1151560"/>
                    <a:pt x="1323975" y="1223962"/>
                  </a:cubicBezTo>
                  <a:cubicBezTo>
                    <a:pt x="1322704" y="1230636"/>
                    <a:pt x="1301943" y="1263857"/>
                    <a:pt x="1300162" y="1266825"/>
                  </a:cubicBezTo>
                  <a:cubicBezTo>
                    <a:pt x="1298575" y="1276350"/>
                    <a:pt x="1294439" y="1285792"/>
                    <a:pt x="1295400" y="1295400"/>
                  </a:cubicBezTo>
                  <a:cubicBezTo>
                    <a:pt x="1296107" y="1302464"/>
                    <a:pt x="1301403" y="1308286"/>
                    <a:pt x="1304925" y="1314450"/>
                  </a:cubicBezTo>
                  <a:cubicBezTo>
                    <a:pt x="1307765" y="1319420"/>
                    <a:pt x="1309688" y="1325562"/>
                    <a:pt x="1314450" y="1328737"/>
                  </a:cubicBezTo>
                  <a:cubicBezTo>
                    <a:pt x="1317335" y="1330660"/>
                    <a:pt x="1356784" y="1338156"/>
                    <a:pt x="1357312" y="1338262"/>
                  </a:cubicBezTo>
                  <a:cubicBezTo>
                    <a:pt x="1363662" y="1341437"/>
                    <a:pt x="1369715" y="1345294"/>
                    <a:pt x="1376362" y="1347787"/>
                  </a:cubicBezTo>
                  <a:cubicBezTo>
                    <a:pt x="1387733" y="1352051"/>
                    <a:pt x="1414104" y="1355665"/>
                    <a:pt x="1423987" y="1357312"/>
                  </a:cubicBezTo>
                  <a:cubicBezTo>
                    <a:pt x="1427162" y="1362075"/>
                    <a:pt x="1429465" y="1367553"/>
                    <a:pt x="1433512" y="1371600"/>
                  </a:cubicBezTo>
                  <a:cubicBezTo>
                    <a:pt x="1439125" y="1377213"/>
                    <a:pt x="1447481" y="1379789"/>
                    <a:pt x="1452562" y="1385887"/>
                  </a:cubicBezTo>
                  <a:cubicBezTo>
                    <a:pt x="1455776" y="1389744"/>
                    <a:pt x="1455737" y="1395412"/>
                    <a:pt x="1457325" y="1400175"/>
                  </a:cubicBezTo>
                  <a:cubicBezTo>
                    <a:pt x="1458912" y="1411287"/>
                    <a:pt x="1455195" y="1424651"/>
                    <a:pt x="1462087" y="1433512"/>
                  </a:cubicBezTo>
                  <a:cubicBezTo>
                    <a:pt x="1468251" y="1441437"/>
                    <a:pt x="1490662" y="1443037"/>
                    <a:pt x="1490662" y="1443037"/>
                  </a:cubicBezTo>
                  <a:cubicBezTo>
                    <a:pt x="1511637" y="1457020"/>
                    <a:pt x="1497978" y="1450228"/>
                    <a:pt x="1524000" y="1457325"/>
                  </a:cubicBezTo>
                  <a:cubicBezTo>
                    <a:pt x="1537037" y="1460881"/>
                    <a:pt x="1565674" y="1470322"/>
                    <a:pt x="1581150" y="1471612"/>
                  </a:cubicBezTo>
                  <a:cubicBezTo>
                    <a:pt x="1611250" y="1474120"/>
                    <a:pt x="1641475" y="1474787"/>
                    <a:pt x="1671637" y="1476375"/>
                  </a:cubicBezTo>
                  <a:cubicBezTo>
                    <a:pt x="1684337" y="1477962"/>
                    <a:pt x="1697087" y="1479191"/>
                    <a:pt x="1709737" y="1481137"/>
                  </a:cubicBezTo>
                  <a:cubicBezTo>
                    <a:pt x="1717738" y="1482368"/>
                    <a:pt x="1726815" y="1481410"/>
                    <a:pt x="1733550" y="1485900"/>
                  </a:cubicBezTo>
                  <a:cubicBezTo>
                    <a:pt x="1737727" y="1488685"/>
                    <a:pt x="1735176" y="1496267"/>
                    <a:pt x="1738312" y="1500187"/>
                  </a:cubicBezTo>
                  <a:cubicBezTo>
                    <a:pt x="1741888" y="1504657"/>
                    <a:pt x="1747837" y="1506537"/>
                    <a:pt x="1752600" y="1509712"/>
                  </a:cubicBezTo>
                  <a:cubicBezTo>
                    <a:pt x="1778002" y="1560515"/>
                    <a:pt x="1743073" y="1500184"/>
                    <a:pt x="1781175" y="1538287"/>
                  </a:cubicBezTo>
                  <a:cubicBezTo>
                    <a:pt x="1806573" y="1563686"/>
                    <a:pt x="1762125" y="1544639"/>
                    <a:pt x="1800225" y="1557337"/>
                  </a:cubicBezTo>
                  <a:cubicBezTo>
                    <a:pt x="1803400" y="1562100"/>
                    <a:pt x="1807190" y="1566505"/>
                    <a:pt x="1809750" y="1571625"/>
                  </a:cubicBezTo>
                  <a:cubicBezTo>
                    <a:pt x="1814296" y="1580718"/>
                    <a:pt x="1814109" y="1597905"/>
                    <a:pt x="1828800" y="1600200"/>
                  </a:cubicBezTo>
                  <a:cubicBezTo>
                    <a:pt x="1874393" y="1607324"/>
                    <a:pt x="1920908" y="1606093"/>
                    <a:pt x="1966912" y="1609725"/>
                  </a:cubicBezTo>
                  <a:cubicBezTo>
                    <a:pt x="1981243" y="1610856"/>
                    <a:pt x="1995487" y="1612900"/>
                    <a:pt x="2009775" y="1614487"/>
                  </a:cubicBezTo>
                  <a:cubicBezTo>
                    <a:pt x="2028825" y="1619250"/>
                    <a:pt x="2048296" y="1622565"/>
                    <a:pt x="2066925" y="1628775"/>
                  </a:cubicBezTo>
                  <a:lnTo>
                    <a:pt x="2095500" y="1638300"/>
                  </a:lnTo>
                  <a:cubicBezTo>
                    <a:pt x="2097087" y="1643062"/>
                    <a:pt x="2100262" y="1647567"/>
                    <a:pt x="2100262" y="1652587"/>
                  </a:cubicBezTo>
                  <a:cubicBezTo>
                    <a:pt x="2100262" y="1665386"/>
                    <a:pt x="2099264" y="1678454"/>
                    <a:pt x="2095500" y="1690687"/>
                  </a:cubicBezTo>
                  <a:cubicBezTo>
                    <a:pt x="2093859" y="1696022"/>
                    <a:pt x="2076706" y="1721258"/>
                    <a:pt x="2071687" y="1728787"/>
                  </a:cubicBezTo>
                  <a:cubicBezTo>
                    <a:pt x="2070100" y="1733550"/>
                    <a:pt x="2064680" y="1738585"/>
                    <a:pt x="2066925" y="1743075"/>
                  </a:cubicBezTo>
                  <a:cubicBezTo>
                    <a:pt x="2069170" y="1747565"/>
                    <a:pt x="2076312" y="1746748"/>
                    <a:pt x="2081212" y="1747837"/>
                  </a:cubicBezTo>
                  <a:cubicBezTo>
                    <a:pt x="2090638" y="1749932"/>
                    <a:pt x="2100262" y="1751012"/>
                    <a:pt x="2109787" y="1752600"/>
                  </a:cubicBezTo>
                  <a:cubicBezTo>
                    <a:pt x="2173863" y="1784638"/>
                    <a:pt x="2078792" y="1739191"/>
                    <a:pt x="2152650" y="1766887"/>
                  </a:cubicBezTo>
                  <a:cubicBezTo>
                    <a:pt x="2158009" y="1768897"/>
                    <a:pt x="2161967" y="1773572"/>
                    <a:pt x="2166937" y="1776412"/>
                  </a:cubicBezTo>
                  <a:cubicBezTo>
                    <a:pt x="2186306" y="1787480"/>
                    <a:pt x="2184203" y="1785491"/>
                    <a:pt x="2205037" y="1790700"/>
                  </a:cubicBezTo>
                  <a:cubicBezTo>
                    <a:pt x="2209800" y="1795462"/>
                    <a:pt x="2213721" y="1801251"/>
                    <a:pt x="2219325" y="1804987"/>
                  </a:cubicBezTo>
                  <a:cubicBezTo>
                    <a:pt x="2223502" y="1807772"/>
                    <a:pt x="2228056" y="1805781"/>
                    <a:pt x="2233612" y="1809750"/>
                  </a:cubicBezTo>
                  <a:cubicBezTo>
                    <a:pt x="2239168" y="1813719"/>
                    <a:pt x="2244038" y="1821614"/>
                    <a:pt x="2252662" y="18288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105275" y="17956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4916" y="2286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2716" y="34245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0" y="2743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828800" y="1603722"/>
            <a:ext cx="5486400" cy="27432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invariance</a:t>
            </a:r>
            <a:br>
              <a:rPr lang="en-US" dirty="0" smtClean="0"/>
            </a:br>
            <a:r>
              <a:rPr lang="en-US" dirty="0" smtClean="0"/>
              <a:t>and self-similarity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9000" y="1828800"/>
            <a:ext cx="2286000" cy="2293044"/>
            <a:chOff x="3429000" y="1828800"/>
            <a:chExt cx="2286000" cy="2293044"/>
          </a:xfrm>
        </p:grpSpPr>
        <p:sp>
          <p:nvSpPr>
            <p:cNvPr id="16" name="Oval 15"/>
            <p:cNvSpPr/>
            <p:nvPr/>
          </p:nvSpPr>
          <p:spPr bwMode="auto">
            <a:xfrm>
              <a:off x="3429000" y="1828800"/>
              <a:ext cx="2286000" cy="2293044"/>
            </a:xfrm>
            <a:prstGeom prst="ellips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rc 20"/>
            <p:cNvSpPr/>
            <p:nvPr/>
          </p:nvSpPr>
          <p:spPr bwMode="auto">
            <a:xfrm rot="17406421">
              <a:off x="3570468" y="1863859"/>
              <a:ext cx="1683902" cy="1787404"/>
            </a:xfrm>
            <a:prstGeom prst="arc">
              <a:avLst>
                <a:gd name="adj1" fmla="val 15933551"/>
                <a:gd name="adj2" fmla="val 19433528"/>
              </a:avLst>
            </a:prstGeom>
            <a:solidFill>
              <a:schemeClr val="accent1"/>
            </a:solidFill>
            <a:ln w="762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rc 22"/>
            <p:cNvSpPr/>
            <p:nvPr/>
          </p:nvSpPr>
          <p:spPr bwMode="auto">
            <a:xfrm rot="5400000">
              <a:off x="3988876" y="2259524"/>
              <a:ext cx="1683902" cy="1736854"/>
            </a:xfrm>
            <a:prstGeom prst="arc">
              <a:avLst>
                <a:gd name="adj1" fmla="val 15933551"/>
                <a:gd name="adj2" fmla="val 19433528"/>
              </a:avLst>
            </a:prstGeom>
            <a:solidFill>
              <a:schemeClr val="accent1"/>
            </a:solidFill>
            <a:ln w="762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14800" y="2525533"/>
            <a:ext cx="914400" cy="903467"/>
            <a:chOff x="3429000" y="1828800"/>
            <a:chExt cx="2286000" cy="2293044"/>
          </a:xfrm>
        </p:grpSpPr>
        <p:sp>
          <p:nvSpPr>
            <p:cNvPr id="24" name="Oval 23"/>
            <p:cNvSpPr/>
            <p:nvPr/>
          </p:nvSpPr>
          <p:spPr bwMode="auto">
            <a:xfrm>
              <a:off x="3429000" y="1828800"/>
              <a:ext cx="2286000" cy="2293044"/>
            </a:xfrm>
            <a:prstGeom prst="ellips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 31"/>
            <p:cNvSpPr/>
            <p:nvPr/>
          </p:nvSpPr>
          <p:spPr bwMode="auto">
            <a:xfrm rot="17406421">
              <a:off x="3570468" y="1863859"/>
              <a:ext cx="1683902" cy="1787404"/>
            </a:xfrm>
            <a:prstGeom prst="arc">
              <a:avLst>
                <a:gd name="adj1" fmla="val 15933551"/>
                <a:gd name="adj2" fmla="val 19433528"/>
              </a:avLst>
            </a:prstGeom>
            <a:solidFill>
              <a:schemeClr val="accent1"/>
            </a:solidFill>
            <a:ln w="762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Arc 32"/>
            <p:cNvSpPr/>
            <p:nvPr/>
          </p:nvSpPr>
          <p:spPr bwMode="auto">
            <a:xfrm rot="5400000">
              <a:off x="3988876" y="2259524"/>
              <a:ext cx="1683902" cy="1736854"/>
            </a:xfrm>
            <a:prstGeom prst="arc">
              <a:avLst>
                <a:gd name="adj1" fmla="val 15933551"/>
                <a:gd name="adj2" fmla="val 19433528"/>
              </a:avLst>
            </a:prstGeom>
            <a:solidFill>
              <a:schemeClr val="accent1"/>
            </a:solidFill>
            <a:ln w="762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7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Self-similarity</a:t>
            </a:r>
            <a:br>
              <a:rPr lang="en-US" dirty="0" smtClean="0"/>
            </a:br>
            <a:r>
              <a:rPr lang="en-US" dirty="0" smtClean="0"/>
              <a:t>of network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({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})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 a network ensemble in the thermodynamic (continuum) limit, where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{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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}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 a set of its parameters (in ER,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{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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} =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</a:t>
            </a:r>
            <a:r>
              <a:rPr lang="en-US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)</a:t>
            </a: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be a rescaling transformation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For each graph 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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({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})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selects 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’s subgraph 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i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 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according to some rule</a:t>
            </a:r>
          </a:p>
          <a:p>
            <a:r>
              <a:rPr lang="en-US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ensemble </a:t>
            </a:r>
            <a:r>
              <a:rPr lang="en-U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({</a:t>
            </a:r>
            <a:r>
              <a:rPr lang="en-U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}) 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is self-similar if</a:t>
            </a:r>
            <a:b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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({</a:t>
            </a:r>
            <a:r>
              <a:rPr lang="en-U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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}) = 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</a:t>
            </a:r>
            <a:r>
              <a:rPr lang="en-U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5"/>
              </a:rPr>
              <a:t>({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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})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where {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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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} is some parameter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7114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8631091" y="2286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flipV="1">
            <a:off x="4267200" y="2514600"/>
            <a:ext cx="838200" cy="1219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>
            <a:off x="4572000" y="1295400"/>
            <a:ext cx="16764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 flipV="1">
            <a:off x="5105400" y="2057400"/>
            <a:ext cx="11430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Line 43"/>
          <p:cNvSpPr>
            <a:spLocks noChangeShapeType="1"/>
          </p:cNvSpPr>
          <p:nvPr/>
        </p:nvSpPr>
        <p:spPr bwMode="auto">
          <a:xfrm flipH="1" flipV="1">
            <a:off x="4572000" y="1295400"/>
            <a:ext cx="533400" cy="1219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 flipH="1">
            <a:off x="2438400" y="3733800"/>
            <a:ext cx="182880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2209800" y="4876800"/>
            <a:ext cx="609600" cy="685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 flipV="1">
            <a:off x="2819400" y="1066800"/>
            <a:ext cx="3124200" cy="4495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4572000" y="685800"/>
            <a:ext cx="2057400" cy="914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5943600" y="1066800"/>
            <a:ext cx="685800" cy="533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4572000" y="685800"/>
            <a:ext cx="1371600" cy="381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1790700" y="685800"/>
            <a:ext cx="5524500" cy="548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5791200" y="914400"/>
            <a:ext cx="304800" cy="3048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6553200" y="15240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4495800" y="6096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2514600" y="5181600"/>
            <a:ext cx="609600" cy="6096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auto">
          <a:xfrm>
            <a:off x="2209800" y="4876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403725" y="117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0">
                <a:latin typeface="Times New Roman" pitchFamily="18" charset="0"/>
              </a:rPr>
              <a:t>2</a:t>
            </a:r>
            <a:endParaRPr lang="ru-RU" sz="2400" i="0">
              <a:latin typeface="Times New Roman" pitchFamily="18" charset="0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6750050" y="114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0">
                <a:latin typeface="Times New Roman" pitchFamily="18" charset="0"/>
              </a:rPr>
              <a:t>2</a:t>
            </a:r>
            <a:endParaRPr lang="ru-RU" sz="2400" i="0">
              <a:latin typeface="Times New Roman" pitchFamily="18" charset="0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5791200" y="381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0">
                <a:latin typeface="Times New Roman" pitchFamily="18" charset="0"/>
              </a:rPr>
              <a:t>100</a:t>
            </a:r>
            <a:endParaRPr lang="ru-RU" sz="2400" i="0">
              <a:latin typeface="Times New Roman" pitchFamily="18" charset="0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1949450" y="5715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0">
                <a:latin typeface="Times New Roman" pitchFamily="18" charset="0"/>
              </a:rPr>
              <a:t>1000</a:t>
            </a:r>
            <a:endParaRPr lang="ru-RU" sz="2400" i="0">
              <a:latin typeface="Times New Roman" pitchFamily="18" charset="0"/>
            </a:endParaRP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8288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0">
                <a:latin typeface="Times New Roman" pitchFamily="18" charset="0"/>
              </a:rPr>
              <a:t>1</a:t>
            </a:r>
            <a:endParaRPr lang="ru-RU" sz="2400" i="0">
              <a:latin typeface="Times New Roman" pitchFamily="18" charset="0"/>
            </a:endParaRPr>
          </a:p>
        </p:txBody>
      </p:sp>
      <p:graphicFrame>
        <p:nvGraphicFramePr>
          <p:cNvPr id="97325" name="Object 45"/>
          <p:cNvGraphicFramePr>
            <a:graphicFrameLocks noChangeAspect="1"/>
          </p:cNvGraphicFramePr>
          <p:nvPr/>
        </p:nvGraphicFramePr>
        <p:xfrm>
          <a:off x="76200" y="274638"/>
          <a:ext cx="1752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6" name="Equation" r:id="rId3" imgW="711000" imgH="228600" progId="Equation.3">
                  <p:embed/>
                </p:oleObj>
              </mc:Choice>
              <mc:Fallback>
                <p:oleObj name="Equation" r:id="rId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74638"/>
                        <a:ext cx="17526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6" name="Object 46"/>
          <p:cNvGraphicFramePr>
            <a:graphicFrameLocks noChangeAspect="1"/>
          </p:cNvGraphicFramePr>
          <p:nvPr/>
        </p:nvGraphicFramePr>
        <p:xfrm>
          <a:off x="76200" y="795338"/>
          <a:ext cx="240982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7" name="Equation" r:id="rId5" imgW="977760" imgH="419040" progId="Equation.3">
                  <p:embed/>
                </p:oleObj>
              </mc:Choice>
              <mc:Fallback>
                <p:oleObj name="Equation" r:id="rId5" imgW="977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95338"/>
                        <a:ext cx="2409825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7" name="Object 47"/>
          <p:cNvGraphicFramePr>
            <a:graphicFrameLocks noChangeAspect="1"/>
          </p:cNvGraphicFramePr>
          <p:nvPr/>
        </p:nvGraphicFramePr>
        <p:xfrm>
          <a:off x="76200" y="1812925"/>
          <a:ext cx="16271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8" name="Equation" r:id="rId7" imgW="660240" imgH="469800" progId="Equation.3">
                  <p:embed/>
                </p:oleObj>
              </mc:Choice>
              <mc:Fallback>
                <p:oleObj name="Equation" r:id="rId7" imgW="660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812925"/>
                        <a:ext cx="16271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8" name="Object 48"/>
          <p:cNvGraphicFramePr>
            <a:graphicFrameLocks noChangeAspect="1"/>
          </p:cNvGraphicFramePr>
          <p:nvPr/>
        </p:nvGraphicFramePr>
        <p:xfrm>
          <a:off x="76200" y="2916238"/>
          <a:ext cx="17208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9" name="Equation" r:id="rId9" imgW="698400" imgH="393480" progId="Equation.3">
                  <p:embed/>
                </p:oleObj>
              </mc:Choice>
              <mc:Fallback>
                <p:oleObj name="Equation" r:id="rId9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916238"/>
                        <a:ext cx="172085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9" name="Object 49"/>
          <p:cNvGraphicFramePr>
            <a:graphicFrameLocks noChangeAspect="1"/>
          </p:cNvGraphicFramePr>
          <p:nvPr/>
        </p:nvGraphicFramePr>
        <p:xfrm>
          <a:off x="7408863" y="11113"/>
          <a:ext cx="16589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0" name="Equation" r:id="rId11" imgW="672840" imgH="304560" progId="Equation.3">
                  <p:embed/>
                </p:oleObj>
              </mc:Choice>
              <mc:Fallback>
                <p:oleObj name="Equation" r:id="rId11" imgW="6728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11113"/>
                        <a:ext cx="165893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30" name="Object 50"/>
          <p:cNvGraphicFramePr>
            <a:graphicFrameLocks noChangeAspect="1"/>
          </p:cNvGraphicFramePr>
          <p:nvPr/>
        </p:nvGraphicFramePr>
        <p:xfrm>
          <a:off x="7315200" y="808038"/>
          <a:ext cx="1752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1" name="Equation" r:id="rId13" imgW="711000" imgH="228600" progId="Equation.3">
                  <p:embed/>
                </p:oleObj>
              </mc:Choice>
              <mc:Fallback>
                <p:oleObj name="Equation" r:id="rId1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808038"/>
                        <a:ext cx="17526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3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04933"/>
              </p:ext>
            </p:extLst>
          </p:nvPr>
        </p:nvGraphicFramePr>
        <p:xfrm>
          <a:off x="7162800" y="1255712"/>
          <a:ext cx="19716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2" name="Equation" r:id="rId15" imgW="799920" imgH="355320" progId="Equation.3">
                  <p:embed/>
                </p:oleObj>
              </mc:Choice>
              <mc:Fallback>
                <p:oleObj name="Equation" r:id="rId15" imgW="799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255712"/>
                        <a:ext cx="197167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3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54113"/>
              </p:ext>
            </p:extLst>
          </p:nvPr>
        </p:nvGraphicFramePr>
        <p:xfrm>
          <a:off x="7162800" y="2184400"/>
          <a:ext cx="18954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3" name="Equation" r:id="rId17" imgW="799920" imgH="203040" progId="Equation.3">
                  <p:embed/>
                </p:oleObj>
              </mc:Choice>
              <mc:Fallback>
                <p:oleObj name="Equation" r:id="rId17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184400"/>
                        <a:ext cx="18954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5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5834 -0.25556 " pathEditMode="relative" ptsTypes="AA">
                                      <p:cBhvr>
                                        <p:cTn id="94" dur="2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9167 0.21111 " pathEditMode="relative" ptsTypes="AA">
                                      <p:cBhvr>
                                        <p:cTn id="96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8889 " pathEditMode="relative" ptsTypes="AA">
                                      <p:cBhvr>
                                        <p:cTn id="98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4167 0.06667 " pathEditMode="relative" ptsTypes="AA">
                                      <p:cBhvr>
                                        <p:cTn id="100" dur="2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2084 -0.0166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97320" grpId="0" animBg="1"/>
      <p:bldP spid="97321" grpId="0" animBg="1"/>
      <p:bldP spid="97322" grpId="0" animBg="1"/>
      <p:bldP spid="97323" grpId="0" animBg="1"/>
      <p:bldP spid="97324" grpId="0" animBg="1"/>
      <p:bldP spid="97282" grpId="0" animBg="1"/>
      <p:bldP spid="97282" grpId="1" animBg="1"/>
      <p:bldP spid="97283" grpId="0" animBg="1"/>
      <p:bldP spid="97283" grpId="1" animBg="1"/>
      <p:bldP spid="97284" grpId="0" animBg="1"/>
      <p:bldP spid="97284" grpId="1" animBg="1"/>
      <p:bldP spid="97285" grpId="0" animBg="1"/>
      <p:bldP spid="97285" grpId="1" animBg="1"/>
      <p:bldP spid="97286" grpId="0" animBg="1"/>
      <p:bldP spid="97286" grpId="1" animBg="1"/>
      <p:bldP spid="97288" grpId="0" animBg="1"/>
      <p:bldP spid="97288" grpId="1" animBg="1"/>
      <p:bldP spid="97289" grpId="0" animBg="1"/>
      <p:bldP spid="97289" grpId="1" animBg="1"/>
      <p:bldP spid="97290" grpId="0" animBg="1"/>
      <p:bldP spid="97290" grpId="1" animBg="1"/>
      <p:bldP spid="97291" grpId="0" animBg="1"/>
      <p:bldP spid="97291" grpId="1" animBg="1"/>
      <p:bldP spid="97292" grpId="0" animBg="1"/>
      <p:bldP spid="97292" grpId="1" animBg="1"/>
      <p:bldP spid="97293" grpId="0"/>
      <p:bldP spid="97294" grpId="0"/>
      <p:bldP spid="97295" grpId="0"/>
      <p:bldP spid="97296" grpId="0"/>
      <p:bldP spid="9729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10859</TotalTime>
  <Words>697</Words>
  <Application>Microsoft Office PowerPoint</Application>
  <PresentationFormat>On-screen Show (4:3)</PresentationFormat>
  <Paragraphs>83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Mathematica1</vt:lpstr>
      <vt:lpstr>Calibri</vt:lpstr>
      <vt:lpstr>Cambria Math</vt:lpstr>
      <vt:lpstr>Mathematica5</vt:lpstr>
      <vt:lpstr>Times New Roman</vt:lpstr>
      <vt:lpstr>Baskerville Old Face</vt:lpstr>
      <vt:lpstr>Default Design</vt:lpstr>
      <vt:lpstr>Equation</vt:lpstr>
      <vt:lpstr>Percolation in self-similar networks PRL 106:048701, 2011</vt:lpstr>
      <vt:lpstr>Percolation</vt:lpstr>
      <vt:lpstr>Analytic approaches</vt:lpstr>
      <vt:lpstr>Identification of percolation universality classes of networks</vt:lpstr>
      <vt:lpstr>Conformal invariance and percolation</vt:lpstr>
      <vt:lpstr>Conformal invariance and percolation</vt:lpstr>
      <vt:lpstr>Scale invariance and self-similarity</vt:lpstr>
      <vt:lpstr>Self-similarity of network ensembles</vt:lpstr>
      <vt:lpstr>PowerPoint Presentation</vt:lpstr>
      <vt:lpstr>Model properties</vt:lpstr>
      <vt:lpstr>Rescaling transformation 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Theorem</vt:lpstr>
      <vt:lpstr>Conclusions</vt:lpstr>
    </vt:vector>
  </TitlesOfParts>
  <Company>Hersam Naddus,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Hyperbolic geometry of complex network</dc:title>
  <dc:creator>Kapuk Memrysh</dc:creator>
  <cp:lastModifiedBy>Jessica Ha</cp:lastModifiedBy>
  <cp:revision>167</cp:revision>
  <dcterms:created xsi:type="dcterms:W3CDTF">2010-05-04T21:28:01Z</dcterms:created>
  <dcterms:modified xsi:type="dcterms:W3CDTF">2012-07-05T20:03:21Z</dcterms:modified>
</cp:coreProperties>
</file>