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6020" r:id="rId5"/>
    <p:sldMasterId id="2147486032" r:id="rId6"/>
    <p:sldMasterId id="2147486044" r:id="rId7"/>
    <p:sldMasterId id="2147486056" r:id="rId8"/>
    <p:sldMasterId id="2147486068" r:id="rId9"/>
    <p:sldMasterId id="2147486085" r:id="rId10"/>
    <p:sldMasterId id="2147486102" r:id="rId11"/>
    <p:sldMasterId id="2147486114" r:id="rId12"/>
    <p:sldMasterId id="2147486127" r:id="rId13"/>
  </p:sldMasterIdLst>
  <p:notesMasterIdLst>
    <p:notesMasterId r:id="rId15"/>
  </p:notesMasterIdLst>
  <p:handoutMasterIdLst>
    <p:handoutMasterId r:id="rId16"/>
  </p:handoutMasterIdLst>
  <p:sldIdLst>
    <p:sldId id="756" r:id="rId1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wdeaner" initials="" lastIdx="9" clrIdx="0"/>
  <p:cmAuthor id="1" name="Kister, Merlin 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CFF99"/>
    <a:srgbClr val="FFCC66"/>
    <a:srgbClr val="5D6FC7"/>
    <a:srgbClr val="F37021"/>
    <a:srgbClr val="0290B2"/>
    <a:srgbClr val="8DC63F"/>
    <a:srgbClr val="B4BABD"/>
    <a:srgbClr val="C0E4FF"/>
    <a:srgbClr val="061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45293" autoAdjust="0"/>
  </p:normalViewPr>
  <p:slideViewPr>
    <p:cSldViewPr snapToGrid="0">
      <p:cViewPr>
        <p:scale>
          <a:sx n="80" d="100"/>
          <a:sy n="80" d="100"/>
        </p:scale>
        <p:origin x="-1686" y="-18"/>
      </p:cViewPr>
      <p:guideLst>
        <p:guide orient="horz" pos="660"/>
        <p:guide pos="288"/>
        <p:guide pos="5472"/>
      </p:guideLst>
    </p:cSldViewPr>
  </p:slideViewPr>
  <p:notesTextViewPr>
    <p:cViewPr>
      <p:scale>
        <a:sx n="75" d="100"/>
        <a:sy n="75" d="100"/>
      </p:scale>
      <p:origin x="0" y="0"/>
    </p:cViewPr>
  </p:notesTextViewPr>
  <p:sorterViewPr>
    <p:cViewPr>
      <p:scale>
        <a:sx n="105" d="100"/>
        <a:sy n="105" d="100"/>
      </p:scale>
      <p:origin x="0" y="0"/>
    </p:cViewPr>
  </p:sorterViewPr>
  <p:notesViewPr>
    <p:cSldViewPr>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914B7C32-9169-49F6-BD7A-5067B8DB0A44}" type="datetimeFigureOut">
              <a:rPr lang="en-US"/>
              <a:pPr>
                <a:defRPr/>
              </a:pPr>
              <a:t>11/18/2013</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375B05B-E607-4D82-B97C-98BFBC661260}" type="slidenum">
              <a:rPr lang="en-US"/>
              <a:pPr>
                <a:defRPr/>
              </a:pPr>
              <a:t>‹#›</a:t>
            </a:fld>
            <a:endParaRPr lang="en-US" dirty="0"/>
          </a:p>
        </p:txBody>
      </p:sp>
    </p:spTree>
    <p:extLst>
      <p:ext uri="{BB962C8B-B14F-4D97-AF65-F5344CB8AC3E}">
        <p14:creationId xmlns:p14="http://schemas.microsoft.com/office/powerpoint/2010/main" val="534546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991E29C4-32EF-49E6-A487-83605AD0B038}" type="datetimeFigureOut">
              <a:rPr lang="en-US"/>
              <a:pPr>
                <a:defRPr/>
              </a:pPr>
              <a:t>11/18/2013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C6B57032-B76D-4852-ACCF-DA5A3151FAE3}" type="slidenum">
              <a:rPr lang="en-US"/>
              <a:pPr>
                <a:defRPr/>
              </a:pPr>
              <a:t>‹#›</a:t>
            </a:fld>
            <a:endParaRPr lang="en-US" dirty="0"/>
          </a:p>
        </p:txBody>
      </p:sp>
    </p:spTree>
    <p:extLst>
      <p:ext uri="{BB962C8B-B14F-4D97-AF65-F5344CB8AC3E}">
        <p14:creationId xmlns:p14="http://schemas.microsoft.com/office/powerpoint/2010/main" val="2399790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cnx.org/video/CCNxCon2013/CCN-9-06-2013-pt4.mp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b="1" dirty="0" smtClean="0"/>
              <a:t>Questions</a:t>
            </a:r>
            <a:r>
              <a:rPr lang="en-US" b="1" baseline="0" dirty="0" smtClean="0"/>
              <a:t> posed by Lixia/</a:t>
            </a:r>
            <a:r>
              <a:rPr lang="en-US" b="1" baseline="0" dirty="0" err="1" smtClean="0"/>
              <a:t>kc</a:t>
            </a:r>
            <a:r>
              <a:rPr lang="en-US" b="1" baseline="0" dirty="0" smtClean="0"/>
              <a:t>:</a:t>
            </a:r>
          </a:p>
          <a:p>
            <a:pPr marL="800100" lvl="1" indent="-342900">
              <a:buFont typeface="Arial" pitchFamily="34" charset="0"/>
              <a:buChar char="•"/>
            </a:pPr>
            <a:r>
              <a:rPr lang="en-US" sz="1200" b="0" kern="1200" baseline="0" dirty="0" smtClean="0">
                <a:solidFill>
                  <a:schemeClr val="tx1"/>
                </a:solidFill>
                <a:effectLst/>
                <a:latin typeface="+mn-lt"/>
                <a:ea typeface="+mn-ea"/>
                <a:cs typeface="+mn-cs"/>
              </a:rPr>
              <a:t>Comment on what </a:t>
            </a:r>
            <a:r>
              <a:rPr lang="en-US" sz="1200" kern="1200" dirty="0" smtClean="0">
                <a:solidFill>
                  <a:schemeClr val="tx1"/>
                </a:solidFill>
                <a:effectLst/>
                <a:latin typeface="+mn-lt"/>
                <a:ea typeface="+mn-ea"/>
                <a:cs typeface="+mn-cs"/>
              </a:rPr>
              <a:t>you've heard so far </a:t>
            </a:r>
          </a:p>
          <a:p>
            <a:pPr marL="800100" lvl="1" indent="-342900">
              <a:buFont typeface="Arial" pitchFamily="34" charset="0"/>
              <a:buChar char="•"/>
            </a:pPr>
            <a:r>
              <a:rPr lang="en-US" sz="1200" kern="1200" dirty="0" smtClean="0">
                <a:solidFill>
                  <a:schemeClr val="tx1"/>
                </a:solidFill>
                <a:effectLst/>
                <a:latin typeface="+mn-lt"/>
                <a:ea typeface="+mn-ea"/>
                <a:cs typeface="+mn-cs"/>
              </a:rPr>
              <a:t>Gaps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what you see/hear that you would prioritize based on Intel</a:t>
            </a:r>
            <a:r>
              <a:rPr lang="en-US" sz="1200" kern="1200" baseline="0" dirty="0" smtClean="0">
                <a:solidFill>
                  <a:schemeClr val="tx1"/>
                </a:solidFill>
                <a:effectLst/>
                <a:latin typeface="+mn-lt"/>
                <a:ea typeface="+mn-ea"/>
                <a:cs typeface="+mn-cs"/>
              </a:rPr>
              <a:t> needs</a:t>
            </a:r>
          </a:p>
          <a:p>
            <a:pPr marL="800100" lvl="1" indent="-342900">
              <a:buFont typeface="Arial" pitchFamily="34" charset="0"/>
              <a:buChar char="•"/>
            </a:pPr>
            <a:r>
              <a:rPr lang="en-US" sz="1200" kern="1200" dirty="0" smtClean="0">
                <a:solidFill>
                  <a:schemeClr val="tx1"/>
                </a:solidFill>
                <a:effectLst/>
                <a:latin typeface="+mn-lt"/>
                <a:ea typeface="+mn-ea"/>
                <a:cs typeface="+mn-cs"/>
              </a:rPr>
              <a:t>Intel would be more likely to invest in NDN-related R&amp;D if we focused more on X,Y,Z less on A,B,C. </a:t>
            </a:r>
          </a:p>
          <a:p>
            <a:pPr marL="342900" lvl="0" indent="-342900">
              <a:buFont typeface="Arial" pitchFamily="34" charset="0"/>
              <a:buChar char="•"/>
            </a:pPr>
            <a:r>
              <a:rPr lang="en-US" b="1" dirty="0" smtClean="0"/>
              <a:t>Comment</a:t>
            </a:r>
            <a:r>
              <a:rPr lang="en-US" b="1" baseline="0" dirty="0" smtClean="0"/>
              <a:t> on </a:t>
            </a:r>
            <a:r>
              <a:rPr lang="en-US" b="1" dirty="0" smtClean="0"/>
              <a:t>retreat discussions:</a:t>
            </a:r>
          </a:p>
          <a:p>
            <a:pPr marL="800100" lvl="1" indent="-342900">
              <a:buFont typeface="Arial" pitchFamily="34" charset="0"/>
              <a:buChar char="•"/>
            </a:pPr>
            <a:r>
              <a:rPr lang="en-US" b="0" dirty="0" smtClean="0"/>
              <a:t>Steve </a:t>
            </a:r>
            <a:r>
              <a:rPr lang="en-US" b="0" dirty="0" err="1" smtClean="0"/>
              <a:t>Bellovin</a:t>
            </a:r>
            <a:r>
              <a:rPr lang="en-US" b="0" dirty="0" smtClean="0"/>
              <a:t> (Columbia) – matching</a:t>
            </a:r>
            <a:r>
              <a:rPr lang="en-US" b="0" baseline="0" dirty="0" smtClean="0"/>
              <a:t> security models</a:t>
            </a:r>
          </a:p>
          <a:p>
            <a:pPr marL="800100" lvl="1" indent="-342900">
              <a:buFont typeface="Arial" pitchFamily="34" charset="0"/>
              <a:buChar char="•"/>
            </a:pPr>
            <a:r>
              <a:rPr lang="en-US" b="0" baseline="0" dirty="0" smtClean="0"/>
              <a:t>Jeff Burke (UCLA/REMAP) – </a:t>
            </a:r>
            <a:r>
              <a:rPr lang="en-US" b="0" baseline="0" dirty="0" err="1" smtClean="0"/>
              <a:t>IoT</a:t>
            </a:r>
            <a:r>
              <a:rPr lang="en-US" b="0" baseline="0" dirty="0" smtClean="0"/>
              <a:t>/</a:t>
            </a:r>
            <a:r>
              <a:rPr lang="en-US" b="0" baseline="0" dirty="0" err="1" smtClean="0"/>
              <a:t>SmartGrid</a:t>
            </a:r>
            <a:r>
              <a:rPr lang="en-US" b="0" baseline="0" dirty="0" smtClean="0"/>
              <a:t>/BEMS/HEMS concrete, real use case </a:t>
            </a:r>
          </a:p>
          <a:p>
            <a:pPr marL="800100" lvl="1" indent="-342900">
              <a:buFont typeface="Arial" pitchFamily="34" charset="0"/>
              <a:buChar char="•"/>
            </a:pPr>
            <a:r>
              <a:rPr lang="en-US" b="0" baseline="0" dirty="0" smtClean="0"/>
              <a:t>Christos </a:t>
            </a:r>
            <a:r>
              <a:rPr lang="en-US" b="0" baseline="0" dirty="0" err="1" smtClean="0"/>
              <a:t>Papadopoulus</a:t>
            </a:r>
            <a:r>
              <a:rPr lang="en-US" b="0" baseline="0" dirty="0" smtClean="0"/>
              <a:t> (CSU)  - public </a:t>
            </a:r>
            <a:r>
              <a:rPr lang="en-US" b="0" baseline="0" dirty="0" err="1" smtClean="0"/>
              <a:t>vs</a:t>
            </a:r>
            <a:r>
              <a:rPr lang="en-US" b="0" baseline="0" dirty="0" smtClean="0"/>
              <a:t> private name spaces/ mimic public </a:t>
            </a:r>
            <a:r>
              <a:rPr lang="en-US" b="0" baseline="0" dirty="0" err="1" smtClean="0"/>
              <a:t>vs</a:t>
            </a:r>
            <a:r>
              <a:rPr lang="en-US" b="0" baseline="0" dirty="0" smtClean="0"/>
              <a:t> private data/clouds </a:t>
            </a:r>
          </a:p>
          <a:p>
            <a:pPr marL="800100" lvl="1" indent="-342900">
              <a:buFont typeface="Arial" pitchFamily="34" charset="0"/>
              <a:buChar char="•"/>
            </a:pPr>
            <a:r>
              <a:rPr lang="en-US" b="0" baseline="0" dirty="0" err="1" smtClean="0"/>
              <a:t>Giovani</a:t>
            </a:r>
            <a:r>
              <a:rPr lang="en-US" b="0" baseline="0" dirty="0" smtClean="0"/>
              <a:t> (UCLA) – MAC/PHY layer interaction</a:t>
            </a:r>
          </a:p>
          <a:p>
            <a:pPr marL="800100" lvl="1" indent="-342900">
              <a:buFont typeface="Arial" pitchFamily="34" charset="0"/>
              <a:buChar char="•"/>
            </a:pPr>
            <a:r>
              <a:rPr lang="en-US" b="0" baseline="0" dirty="0" smtClean="0"/>
              <a:t>John (Washington U.) - performance</a:t>
            </a:r>
            <a:endParaRPr lang="en-US" b="1" dirty="0" smtClean="0"/>
          </a:p>
          <a:p>
            <a:pPr marL="342900" indent="-342900">
              <a:buFont typeface="Arial" pitchFamily="34" charset="0"/>
              <a:buChar char="•"/>
            </a:pPr>
            <a:r>
              <a:rPr lang="en-US" b="1" dirty="0" smtClean="0"/>
              <a:t>Intel context</a:t>
            </a:r>
          </a:p>
          <a:p>
            <a:pPr marL="800100" lvl="1" indent="-342900">
              <a:buFont typeface="Arial" pitchFamily="34" charset="0"/>
              <a:buChar char="•"/>
            </a:pPr>
            <a:r>
              <a:rPr lang="en-US" b="0" baseline="0" dirty="0" smtClean="0"/>
              <a:t>Intel Labs, Energy &amp; Sustainability Lab - Focused originally on </a:t>
            </a:r>
            <a:r>
              <a:rPr lang="en-US" b="0" baseline="0" dirty="0" err="1" smtClean="0"/>
              <a:t>SmartGrid</a:t>
            </a:r>
            <a:r>
              <a:rPr lang="en-US" b="0" baseline="0" dirty="0" smtClean="0"/>
              <a:t>, but really the edge</a:t>
            </a:r>
          </a:p>
          <a:p>
            <a:pPr marL="1257300" lvl="2" indent="-342900">
              <a:buFont typeface="Arial" pitchFamily="34" charset="0"/>
              <a:buChar char="•"/>
            </a:pPr>
            <a:r>
              <a:rPr lang="en-US" b="0" baseline="0" dirty="0" smtClean="0"/>
              <a:t>Meaning smart spaces – smart home, neighborhoods and most recently cities</a:t>
            </a:r>
          </a:p>
          <a:p>
            <a:pPr marL="800100" lvl="1" indent="-342900">
              <a:buFont typeface="Arial" pitchFamily="34" charset="0"/>
              <a:buChar char="•"/>
            </a:pPr>
            <a:r>
              <a:rPr lang="en-US" b="0" baseline="0" dirty="0" smtClean="0"/>
              <a:t>In those contexts we’ve focused on designing and implementing</a:t>
            </a:r>
          </a:p>
          <a:p>
            <a:pPr marL="1257300" lvl="2" indent="-342900">
              <a:buFont typeface="Arial" pitchFamily="34" charset="0"/>
              <a:buChar char="•"/>
            </a:pPr>
            <a:r>
              <a:rPr lang="en-US" b="0" baseline="0" dirty="0" smtClean="0"/>
              <a:t> </a:t>
            </a:r>
            <a:r>
              <a:rPr lang="en-US" b="0" baseline="0" dirty="0" err="1" smtClean="0"/>
              <a:t>iHEMS</a:t>
            </a:r>
            <a:r>
              <a:rPr lang="en-US" b="0" baseline="0" dirty="0" smtClean="0"/>
              <a:t> – an ICN-based secure home energy management system</a:t>
            </a:r>
          </a:p>
          <a:p>
            <a:pPr marL="1714500" lvl="3" indent="-342900">
              <a:buFont typeface="Arial" pitchFamily="34" charset="0"/>
              <a:buChar char="•"/>
            </a:pPr>
            <a:r>
              <a:rPr lang="en-US" b="0" baseline="0" dirty="0" smtClean="0"/>
              <a:t>a trusted </a:t>
            </a:r>
            <a:r>
              <a:rPr lang="en-US" b="0" baseline="0" dirty="0" err="1" smtClean="0"/>
              <a:t>comms</a:t>
            </a:r>
            <a:r>
              <a:rPr lang="en-US" b="0" baseline="0" dirty="0" smtClean="0"/>
              <a:t> infrastructure, trusted data bus or virtual backplane to the spaces, which we sometimes also call the trusted personal cloud</a:t>
            </a:r>
          </a:p>
          <a:p>
            <a:pPr marL="2171700" lvl="4" indent="-342900">
              <a:buFont typeface="Arial" pitchFamily="34" charset="0"/>
              <a:buChar char="•"/>
            </a:pPr>
            <a:r>
              <a:rPr lang="en-US" b="0" baseline="0" dirty="0" smtClean="0"/>
              <a:t>Could be viewed as trusted, shared name space in NDN terms – private among the community, e.g., Christos’ climate change data</a:t>
            </a:r>
          </a:p>
          <a:p>
            <a:pPr marL="2171700" marR="0" lvl="4"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Most recently focused on investigating publish-subscribe on top of ICN for smart spaces, i.e., measurement/monitoring contexts</a:t>
            </a:r>
          </a:p>
          <a:p>
            <a:pPr marL="1257300" lvl="2" indent="-342900">
              <a:buFont typeface="Arial" pitchFamily="34" charset="0"/>
              <a:buChar char="•"/>
            </a:pPr>
            <a:r>
              <a:rPr lang="en-US" b="0" baseline="0" dirty="0" err="1" smtClean="0"/>
              <a:t>iCity</a:t>
            </a:r>
            <a:r>
              <a:rPr lang="en-US" b="0" baseline="0" dirty="0" smtClean="0"/>
              <a:t> – scalable data and interest confidentiality, in a coordinated  neighborhood electric vehicle (EV) charging use case</a:t>
            </a:r>
          </a:p>
          <a:p>
            <a:pPr marL="1714500" lvl="3" indent="-342900">
              <a:buFont typeface="Arial" pitchFamily="34" charset="0"/>
              <a:buChar char="•"/>
            </a:pPr>
            <a:r>
              <a:rPr lang="en-US" b="0" baseline="0" dirty="0" err="1" smtClean="0"/>
              <a:t>combiined</a:t>
            </a:r>
            <a:r>
              <a:rPr lang="en-US" b="0" baseline="0" dirty="0" smtClean="0"/>
              <a:t> ICN + ABE + SDE to demonstrate content centric privacy for the </a:t>
            </a:r>
            <a:r>
              <a:rPr lang="en-US" b="0" baseline="0" dirty="0" err="1" smtClean="0"/>
              <a:t>IoT</a:t>
            </a:r>
            <a:endParaRPr lang="en-US" b="0" baseline="0" dirty="0" smtClean="0"/>
          </a:p>
          <a:p>
            <a:pPr marL="2171700" lvl="4" indent="-342900">
              <a:buFont typeface="Arial" pitchFamily="34" charset="0"/>
              <a:buChar char="•"/>
            </a:pPr>
            <a:r>
              <a:rPr lang="en-US" b="0" baseline="0" dirty="0" smtClean="0"/>
              <a:t> app-level brokers that use attributes to build policies for data access control </a:t>
            </a:r>
          </a:p>
          <a:p>
            <a:pPr marL="2171700" lvl="4" indent="-342900">
              <a:buFont typeface="Arial" pitchFamily="34" charset="0"/>
              <a:buChar char="•"/>
            </a:pPr>
            <a:r>
              <a:rPr lang="en-US" b="0" baseline="0" dirty="0" smtClean="0"/>
              <a:t>Provides BOTH data confidentiality as well as interest confidentiality</a:t>
            </a:r>
          </a:p>
          <a:p>
            <a:pPr marL="800100" lvl="1" indent="-342900">
              <a:buFont typeface="Arial" pitchFamily="34" charset="0"/>
              <a:buChar char="•"/>
            </a:pPr>
            <a:r>
              <a:rPr lang="en-US" b="0" baseline="0" dirty="0" smtClean="0"/>
              <a:t>Intel Personnel</a:t>
            </a:r>
          </a:p>
          <a:p>
            <a:pPr marL="1257300" lvl="2" indent="-342900">
              <a:buFont typeface="Arial" pitchFamily="34" charset="0"/>
              <a:buChar char="•"/>
            </a:pPr>
            <a:r>
              <a:rPr lang="en-US" b="0" baseline="0" dirty="0" smtClean="0"/>
              <a:t>Edge of the smart grid: Eve Schooler, </a:t>
            </a:r>
            <a:r>
              <a:rPr lang="en-US" b="0" baseline="0" dirty="0" err="1" smtClean="0"/>
              <a:t>Jianqing</a:t>
            </a:r>
            <a:r>
              <a:rPr lang="en-US" b="0" baseline="0" dirty="0" smtClean="0"/>
              <a:t> Zhang, and interns Qinghua Li (PSU, now at </a:t>
            </a:r>
            <a:r>
              <a:rPr lang="en-US" b="0" baseline="0" dirty="0" err="1" smtClean="0"/>
              <a:t>U.Arkansas</a:t>
            </a:r>
            <a:r>
              <a:rPr lang="en-US" b="0" baseline="0" dirty="0" smtClean="0"/>
              <a:t> as a professor), </a:t>
            </a:r>
            <a:r>
              <a:rPr lang="en-US" b="0" baseline="0" dirty="0" err="1" smtClean="0"/>
              <a:t>Mihaela</a:t>
            </a:r>
            <a:r>
              <a:rPr lang="en-US" b="0" baseline="0" dirty="0" smtClean="0"/>
              <a:t> Ion (U. Trento, now at Google), Xinlei Wang (UC Davis)</a:t>
            </a:r>
          </a:p>
          <a:p>
            <a:pPr marL="1257300" lvl="2" indent="-342900">
              <a:buFont typeface="Arial" pitchFamily="34" charset="0"/>
              <a:buChar char="•"/>
            </a:pPr>
            <a:r>
              <a:rPr lang="en-US" b="0" baseline="0" dirty="0" smtClean="0"/>
              <a:t>Mobility/Caching: Nageen </a:t>
            </a:r>
            <a:r>
              <a:rPr lang="en-US" b="0" baseline="0" dirty="0" err="1" smtClean="0"/>
              <a:t>Houmayat</a:t>
            </a:r>
            <a:r>
              <a:rPr lang="en-US" b="0" baseline="0" dirty="0" smtClean="0"/>
              <a:t>, Hassnaa Moustafa, </a:t>
            </a:r>
            <a:r>
              <a:rPr lang="en-US" b="0" baseline="0" dirty="0" err="1" smtClean="0"/>
              <a:t>Venkatash</a:t>
            </a:r>
            <a:r>
              <a:rPr lang="en-US" b="0" baseline="0" dirty="0" smtClean="0"/>
              <a:t> Rajendran, Jeff Foerster (Intel Labs)</a:t>
            </a:r>
          </a:p>
          <a:p>
            <a:pPr marL="1257300" lvl="2" indent="-342900">
              <a:buFont typeface="Arial" pitchFamily="34" charset="0"/>
              <a:buChar char="•"/>
            </a:pPr>
            <a:r>
              <a:rPr lang="en-US" b="0" baseline="0" dirty="0" smtClean="0"/>
              <a:t>Security/Privacy/Policies: Edge of the SG team + Steve Orrin (Intel Federal)</a:t>
            </a:r>
          </a:p>
          <a:p>
            <a:pPr marL="342900" lvl="0" indent="-342900">
              <a:buFont typeface="Arial" pitchFamily="34" charset="0"/>
              <a:buChar char="•"/>
            </a:pPr>
            <a:r>
              <a:rPr lang="en-US" b="1" baseline="0" dirty="0" smtClean="0"/>
              <a:t>App-driven or use-case driven research</a:t>
            </a:r>
          </a:p>
          <a:p>
            <a:pPr marL="800100" lvl="1" indent="-342900">
              <a:buFont typeface="Arial" pitchFamily="34" charset="0"/>
              <a:buChar char="•"/>
            </a:pPr>
            <a:r>
              <a:rPr lang="en-US" b="0" baseline="0" dirty="0" err="1" smtClean="0"/>
              <a:t>SmartGrid</a:t>
            </a:r>
            <a:r>
              <a:rPr lang="en-US" b="0" baseline="0" dirty="0" smtClean="0"/>
              <a:t> is a concrete, real-world example of </a:t>
            </a:r>
            <a:r>
              <a:rPr lang="en-US" b="0" baseline="0" dirty="0" err="1" smtClean="0"/>
              <a:t>IoT</a:t>
            </a:r>
            <a:r>
              <a:rPr lang="en-US" b="0" baseline="0" dirty="0" smtClean="0"/>
              <a:t> – to answer Jeff Burke’s question “is BHMS really </a:t>
            </a:r>
            <a:r>
              <a:rPr lang="en-US" b="0" baseline="0" dirty="0" err="1" smtClean="0"/>
              <a:t>IoT</a:t>
            </a:r>
            <a:r>
              <a:rPr lang="en-US" b="0" baseline="0" dirty="0" smtClean="0"/>
              <a:t>?” – YES it is</a:t>
            </a:r>
          </a:p>
          <a:p>
            <a:pPr marL="1257300" lvl="2" indent="-342900">
              <a:buFont typeface="Arial" pitchFamily="34" charset="0"/>
              <a:buChar char="•"/>
            </a:pPr>
            <a:r>
              <a:rPr lang="en-US" b="0" baseline="0" dirty="0" err="1" smtClean="0"/>
              <a:t>iHEMS</a:t>
            </a:r>
            <a:r>
              <a:rPr lang="en-US" b="0" baseline="0" dirty="0" smtClean="0"/>
              <a:t> = ICN-based secure home energy management</a:t>
            </a:r>
          </a:p>
          <a:p>
            <a:pPr marL="1257300" lvl="2" indent="-342900">
              <a:buFont typeface="Arial" pitchFamily="34" charset="0"/>
              <a:buChar char="•"/>
            </a:pPr>
            <a:r>
              <a:rPr lang="en-US" b="0" baseline="0" dirty="0" err="1" smtClean="0"/>
              <a:t>iCity</a:t>
            </a:r>
            <a:r>
              <a:rPr lang="en-US" b="0" baseline="0" dirty="0" smtClean="0"/>
              <a:t> = Neighborhood-level coordinated EV charging</a:t>
            </a:r>
          </a:p>
          <a:p>
            <a:pPr marL="800100" lvl="1" indent="-342900">
              <a:buFont typeface="Arial" pitchFamily="34" charset="0"/>
              <a:buChar char="•"/>
            </a:pPr>
            <a:r>
              <a:rPr lang="en-US" b="0" baseline="0" dirty="0" err="1" smtClean="0"/>
              <a:t>NDNx</a:t>
            </a:r>
            <a:r>
              <a:rPr lang="en-US" b="0" baseline="0" dirty="0" smtClean="0"/>
              <a:t> community could use more input from MAC/PHY level experts, in addition to </a:t>
            </a:r>
            <a:r>
              <a:rPr lang="en-US" b="0" baseline="0" dirty="0" err="1" smtClean="0"/>
              <a:t>Giovani’s</a:t>
            </a:r>
            <a:r>
              <a:rPr lang="en-US" b="0" baseline="0" dirty="0" smtClean="0"/>
              <a:t> work, on the impact/interaction between lower layers and ICN, not just feedback and APIs for things layered above it</a:t>
            </a:r>
          </a:p>
          <a:p>
            <a:pPr marL="342900" lvl="0" indent="-342900">
              <a:buFont typeface="Arial" pitchFamily="34" charset="0"/>
              <a:buChar char="•"/>
            </a:pPr>
            <a:r>
              <a:rPr lang="en-US" b="1" baseline="0" dirty="0" smtClean="0"/>
              <a:t>Code base challenges</a:t>
            </a:r>
          </a:p>
          <a:p>
            <a:pPr marL="800100" lvl="1" indent="-342900">
              <a:buFont typeface="Arial" pitchFamily="34" charset="0"/>
              <a:buChar char="•"/>
            </a:pPr>
            <a:r>
              <a:rPr lang="en-US" b="0" baseline="0" dirty="0" smtClean="0"/>
              <a:t>Modified API for Interest/Data = created a shim layer on top of </a:t>
            </a:r>
            <a:r>
              <a:rPr lang="en-US" b="0" baseline="0" dirty="0" err="1" smtClean="0"/>
              <a:t>CCNx</a:t>
            </a:r>
            <a:r>
              <a:rPr lang="en-US" b="0" baseline="0" dirty="0" smtClean="0"/>
              <a:t> to support one time, periodic, persistent, constrained Interests</a:t>
            </a:r>
          </a:p>
          <a:p>
            <a:pPr marL="1257300" lvl="2" indent="-342900">
              <a:buFont typeface="Arial" pitchFamily="34" charset="0"/>
              <a:buChar char="•"/>
            </a:pPr>
            <a:r>
              <a:rPr lang="en-US" b="0" baseline="0" dirty="0" smtClean="0"/>
              <a:t>although new Sync functionality exists, which could provide </a:t>
            </a:r>
            <a:r>
              <a:rPr lang="en-US" b="0" baseline="0" dirty="0" err="1" smtClean="0"/>
              <a:t>persistenc</a:t>
            </a:r>
            <a:r>
              <a:rPr lang="en-US" b="0" baseline="0" dirty="0" smtClean="0"/>
              <a:t> Interests, it does not appear to be an app-level interface that an app could call, nor does it offer these other flavors of Interests</a:t>
            </a:r>
          </a:p>
          <a:p>
            <a:pPr marL="800100" lvl="1" indent="-342900">
              <a:buFont typeface="Arial" pitchFamily="34" charset="0"/>
              <a:buChar char="•"/>
            </a:pPr>
            <a:r>
              <a:rPr lang="en-US" b="0" baseline="0" dirty="0" smtClean="0"/>
              <a:t>Ongoing questioning of whether to offer security/privacy/trust and attendant overhead at the packet- </a:t>
            </a:r>
            <a:r>
              <a:rPr lang="en-US" b="0" baseline="0" dirty="0" err="1" smtClean="0"/>
              <a:t>vs</a:t>
            </a:r>
            <a:r>
              <a:rPr lang="en-US" b="0" baseline="0" dirty="0" smtClean="0"/>
              <a:t> object-level  </a:t>
            </a:r>
          </a:p>
          <a:p>
            <a:pPr marL="800100" lvl="1" indent="-342900">
              <a:buFont typeface="Arial" pitchFamily="34" charset="0"/>
              <a:buChar char="•"/>
            </a:pPr>
            <a:r>
              <a:rPr lang="en-US" b="0" baseline="0" dirty="0" smtClean="0"/>
              <a:t>Hierarchical names can be confining – depending on who/what is the consumer of the data, may want to ask for and name data differently, yet point to the same content</a:t>
            </a:r>
          </a:p>
          <a:p>
            <a:pPr marL="1257300" lvl="2" indent="-342900">
              <a:buFont typeface="Arial" pitchFamily="34" charset="0"/>
              <a:buChar char="•"/>
            </a:pPr>
            <a:r>
              <a:rPr lang="en-US" b="0" baseline="0" dirty="0" smtClean="0"/>
              <a:t>Therefore a requirement for measurement/monitoring contexts is to support multiply named objects</a:t>
            </a:r>
          </a:p>
          <a:p>
            <a:pPr marL="800100" lvl="1" indent="-342900">
              <a:buFont typeface="Arial" pitchFamily="34" charset="0"/>
              <a:buChar char="•"/>
            </a:pPr>
            <a:r>
              <a:rPr lang="en-US" b="0" baseline="0" dirty="0" smtClean="0"/>
              <a:t>Scopes – need an elegant way to place constraints on dissemination and retrieval, whether for geographic purposes, as in </a:t>
            </a:r>
            <a:r>
              <a:rPr lang="en-US" b="0" baseline="0" dirty="0" err="1" smtClean="0"/>
              <a:t>Giovani’s</a:t>
            </a:r>
            <a:r>
              <a:rPr lang="en-US" b="0" baseline="0" dirty="0" smtClean="0"/>
              <a:t> vehicular example, or because of access control, as in our scenarios that support data and interest privacy</a:t>
            </a:r>
          </a:p>
          <a:p>
            <a:pPr marL="1257300" lvl="2" indent="-342900">
              <a:buFont typeface="Arial" pitchFamily="34" charset="0"/>
              <a:buChar char="•"/>
            </a:pPr>
            <a:r>
              <a:rPr lang="en-US" b="0" baseline="0" dirty="0" smtClean="0"/>
              <a:t>In our  case we pushed this support to app-level brokers that could vet the constraints BEFORE even registering Interest in the data</a:t>
            </a:r>
          </a:p>
          <a:p>
            <a:pPr marL="1714500" lvl="3" indent="-342900">
              <a:buFont typeface="Arial" pitchFamily="34" charset="0"/>
              <a:buChar char="•"/>
            </a:pPr>
            <a:r>
              <a:rPr lang="en-US" b="0" baseline="0" dirty="0" smtClean="0"/>
              <a:t>Did this because we wanted to avoid changing </a:t>
            </a:r>
            <a:r>
              <a:rPr lang="en-US" b="0" baseline="0" dirty="0" err="1" smtClean="0"/>
              <a:t>CCNx</a:t>
            </a:r>
            <a:r>
              <a:rPr lang="en-US" b="0" baseline="0" dirty="0" smtClean="0"/>
              <a:t> plumbing or other internals (routing/forwarding code)</a:t>
            </a:r>
          </a:p>
          <a:p>
            <a:pPr marL="342900" lvl="0" indent="-342900">
              <a:buFont typeface="Arial" pitchFamily="34" charset="0"/>
              <a:buChar char="•"/>
            </a:pPr>
            <a:r>
              <a:rPr lang="en-US" b="1" dirty="0" smtClean="0"/>
              <a:t>Bootstrapping</a:t>
            </a:r>
            <a:endParaRPr lang="en-US" b="0" dirty="0" smtClean="0"/>
          </a:p>
          <a:p>
            <a:pPr marL="800100" lvl="1" indent="-342900">
              <a:buFont typeface="Arial" pitchFamily="34" charset="0"/>
              <a:buChar char="•"/>
            </a:pPr>
            <a:r>
              <a:rPr lang="en-US" b="0" dirty="0" smtClean="0"/>
              <a:t>Real</a:t>
            </a:r>
            <a:r>
              <a:rPr lang="en-US" b="0" baseline="0" dirty="0" smtClean="0"/>
              <a:t> pilot – how to configure and maintain an ICN-based network in a real building or neighborhood - want to avoid handcrafting routing tables</a:t>
            </a:r>
          </a:p>
          <a:p>
            <a:pPr marL="1257300" lvl="2" indent="-342900">
              <a:buFont typeface="Arial" pitchFamily="34" charset="0"/>
              <a:buChar char="•"/>
            </a:pPr>
            <a:r>
              <a:rPr lang="en-US" b="0" baseline="0" dirty="0" smtClean="0"/>
              <a:t>Motivated by a desire to roll out our privacy-preserving solution in the coordinated neighborhood EV charging scenario in the DoE-funded smart home pilot called Pecan Street (in Austin, TX and managed by UT Austin and is a consortium of utilities, industry and universities)</a:t>
            </a:r>
          </a:p>
          <a:p>
            <a:pPr marL="1257300" lvl="2" indent="-342900">
              <a:buFont typeface="Arial" pitchFamily="34" charset="0"/>
              <a:buChar char="•"/>
            </a:pPr>
            <a:r>
              <a:rPr lang="en-US" b="0" baseline="0" dirty="0" smtClean="0"/>
              <a:t>While developing the Open NDN </a:t>
            </a:r>
            <a:r>
              <a:rPr lang="en-US" b="0" baseline="0" dirty="0" err="1" smtClean="0"/>
              <a:t>testbed</a:t>
            </a:r>
            <a:r>
              <a:rPr lang="en-US" b="0" baseline="0" dirty="0" smtClean="0"/>
              <a:t>, think about what tools, scripts, apps would be needed for an average person to take on such a task</a:t>
            </a:r>
          </a:p>
          <a:p>
            <a:pPr marL="800100" lvl="1" indent="-342900">
              <a:buFont typeface="Arial" pitchFamily="34" charset="0"/>
              <a:buChar char="•"/>
            </a:pPr>
            <a:r>
              <a:rPr lang="en-US" b="0" baseline="0" dirty="0" smtClean="0"/>
              <a:t>Real simulations – capture the data from measurement/monitoring in the namespace itself for re-use by multiple apps, use statistics from real contexts to drive simulation </a:t>
            </a:r>
            <a:r>
              <a:rPr lang="en-US" b="0" baseline="0" dirty="0" err="1" smtClean="0"/>
              <a:t>envs</a:t>
            </a:r>
            <a:r>
              <a:rPr lang="en-US" b="0" baseline="0" dirty="0" smtClean="0"/>
              <a:t>, think about monetizing the data from your </a:t>
            </a:r>
            <a:r>
              <a:rPr lang="en-US" b="0" baseline="0" dirty="0" err="1" smtClean="0"/>
              <a:t>testbed</a:t>
            </a:r>
            <a:r>
              <a:rPr lang="en-US" b="0" baseline="0" dirty="0" smtClean="0"/>
              <a:t> and/or borrowing others’ data (Pecan Street), think about Privacy considerations now as you begin to collect the data so that you can re-use the data for different apps later on</a:t>
            </a:r>
            <a:endParaRPr lang="en-US" b="0" dirty="0" smtClean="0"/>
          </a:p>
          <a:p>
            <a:pPr marL="342900" lvl="0" indent="-342900">
              <a:buFont typeface="Arial" pitchFamily="34" charset="0"/>
              <a:buChar char="•"/>
            </a:pPr>
            <a:r>
              <a:rPr lang="en-US" b="1" dirty="0" smtClean="0"/>
              <a:t>Convincing business unit partners</a:t>
            </a:r>
          </a:p>
          <a:p>
            <a:pPr marL="800100" lvl="1" indent="-342900">
              <a:buFont typeface="Arial" pitchFamily="34" charset="0"/>
              <a:buChar char="•"/>
            </a:pPr>
            <a:r>
              <a:rPr lang="en-US" b="0" dirty="0" smtClean="0"/>
              <a:t>Too many ICN flavors</a:t>
            </a:r>
            <a:r>
              <a:rPr lang="en-US" b="0" baseline="0" dirty="0" smtClean="0"/>
              <a:t> and now code-base choices - any way to reconcile by standardizing the interfaces?</a:t>
            </a:r>
            <a:endParaRPr lang="en-US" b="0" dirty="0" smtClean="0"/>
          </a:p>
          <a:p>
            <a:pPr marL="342900" lvl="0" indent="-342900">
              <a:buFont typeface="Arial" pitchFamily="34" charset="0"/>
              <a:buChar char="•"/>
            </a:pPr>
            <a:r>
              <a:rPr lang="en-US" b="1" dirty="0" smtClean="0"/>
              <a:t>Areas of Interest</a:t>
            </a:r>
          </a:p>
          <a:p>
            <a:pPr marL="800100" lvl="1" indent="-342900">
              <a:buFont typeface="Arial" pitchFamily="34" charset="0"/>
              <a:buChar char="•"/>
            </a:pPr>
            <a:r>
              <a:rPr lang="en-US" b="0" dirty="0" err="1" smtClean="0"/>
              <a:t>Intrinisic</a:t>
            </a:r>
            <a:r>
              <a:rPr lang="en-US" b="0" dirty="0" smtClean="0"/>
              <a:t> Security,</a:t>
            </a:r>
            <a:r>
              <a:rPr lang="en-US" b="0" baseline="0" dirty="0" smtClean="0"/>
              <a:t> Privacy, Trust, Policies</a:t>
            </a:r>
          </a:p>
          <a:p>
            <a:pPr marL="1257300" lvl="2" indent="-342900">
              <a:buFont typeface="Arial" pitchFamily="34" charset="0"/>
              <a:buChar char="•"/>
            </a:pPr>
            <a:r>
              <a:rPr lang="en-US" b="0" dirty="0" smtClean="0"/>
              <a:t>Intrinsic has</a:t>
            </a:r>
            <a:r>
              <a:rPr lang="en-US" b="0" baseline="0" dirty="0" smtClean="0"/>
              <a:t> </a:t>
            </a:r>
            <a:r>
              <a:rPr lang="en-US" b="0" dirty="0" smtClean="0"/>
              <a:t>2 meanings here = (1) built-in, not bolted on after the</a:t>
            </a:r>
            <a:r>
              <a:rPr lang="en-US" b="0" baseline="0" dirty="0" smtClean="0"/>
              <a:t> fact AND (2) content-centric</a:t>
            </a:r>
          </a:p>
          <a:p>
            <a:pPr marL="1714500" lvl="3" indent="-342900">
              <a:buFont typeface="Arial" pitchFamily="34" charset="0"/>
              <a:buChar char="•"/>
            </a:pPr>
            <a:r>
              <a:rPr lang="en-US" b="0" baseline="0" dirty="0" smtClean="0"/>
              <a:t>Stay true to tenets of ICN (along the lines of Steve </a:t>
            </a:r>
            <a:r>
              <a:rPr lang="en-US" b="0" baseline="0" dirty="0" err="1" smtClean="0"/>
              <a:t>Bellovin’s</a:t>
            </a:r>
            <a:r>
              <a:rPr lang="en-US" b="0" baseline="0" dirty="0" smtClean="0"/>
              <a:t> comments) – highly distributed, decoupling of senders/receivers e.g., ABE enables continued loose coupling of publishers and subscribers, whereas other privacy schemes break that model</a:t>
            </a:r>
            <a:endParaRPr lang="en-US" b="0" dirty="0" smtClean="0"/>
          </a:p>
          <a:p>
            <a:pPr marL="1257300" lvl="2" indent="-342900">
              <a:buFont typeface="Arial" pitchFamily="34" charset="0"/>
              <a:buChar char="•"/>
            </a:pPr>
            <a:r>
              <a:rPr lang="en-US" b="0" dirty="0" smtClean="0"/>
              <a:t>Continued interest in content-centric security AND our work on content-centric</a:t>
            </a:r>
            <a:r>
              <a:rPr lang="en-US" b="0" baseline="0" dirty="0" smtClean="0"/>
              <a:t> privacy</a:t>
            </a:r>
          </a:p>
          <a:p>
            <a:pPr marL="1714500" lvl="3" indent="-342900">
              <a:buFont typeface="Arial" pitchFamily="34" charset="0"/>
              <a:buChar char="•"/>
            </a:pPr>
            <a:r>
              <a:rPr lang="en-US" b="0" baseline="0" dirty="0" smtClean="0"/>
              <a:t>Would love to see support for broader range of constraint-based Interests, beyond Freshness attribute</a:t>
            </a:r>
          </a:p>
          <a:p>
            <a:pPr marL="1714500" lvl="3" indent="-342900">
              <a:buFont typeface="Arial" pitchFamily="34" charset="0"/>
              <a:buChar char="•"/>
            </a:pPr>
            <a:r>
              <a:rPr lang="en-US" b="0" baseline="0" dirty="0" smtClean="0"/>
              <a:t>And also research on policy management, languages, simplification, broader application (beyond data access control policies)</a:t>
            </a:r>
            <a:endParaRPr lang="en-US" b="0" dirty="0" smtClean="0"/>
          </a:p>
          <a:p>
            <a:pPr marL="1257300" lvl="2" indent="-342900">
              <a:buFont typeface="Arial" pitchFamily="34" charset="0"/>
              <a:buChar char="•"/>
            </a:pPr>
            <a:r>
              <a:rPr lang="en-US" b="0" dirty="0" smtClean="0"/>
              <a:t>Missing</a:t>
            </a:r>
            <a:r>
              <a:rPr lang="en-US" b="0" baseline="0" dirty="0" smtClean="0"/>
              <a:t> c</a:t>
            </a:r>
            <a:r>
              <a:rPr lang="en-US" b="0" dirty="0" smtClean="0"/>
              <a:t>onsistent</a:t>
            </a:r>
            <a:r>
              <a:rPr lang="en-US" b="0" baseline="0" dirty="0" smtClean="0"/>
              <a:t> t</a:t>
            </a:r>
            <a:r>
              <a:rPr lang="en-US" b="0" dirty="0" smtClean="0"/>
              <a:t>rust model and articulated threat models </a:t>
            </a:r>
          </a:p>
          <a:p>
            <a:pPr marL="1714500" lvl="3" indent="-342900">
              <a:buFont typeface="Arial" pitchFamily="34" charset="0"/>
              <a:buChar char="•"/>
            </a:pPr>
            <a:r>
              <a:rPr lang="en-US" b="0" dirty="0" smtClean="0"/>
              <a:t>This</a:t>
            </a:r>
            <a:r>
              <a:rPr lang="en-US" b="0" baseline="0" dirty="0" smtClean="0"/>
              <a:t> is what has motivated our interest in a</a:t>
            </a:r>
            <a:r>
              <a:rPr lang="en-US" b="0" dirty="0" smtClean="0"/>
              <a:t>ttribute-based Reputation and Trust,</a:t>
            </a:r>
            <a:r>
              <a:rPr lang="en-US" b="0" baseline="0" dirty="0" smtClean="0"/>
              <a:t> organic trust (trust in the absence of a trust anchor or authority), trusted analytics</a:t>
            </a:r>
          </a:p>
          <a:p>
            <a:pPr marL="800100" lvl="1" indent="-342900">
              <a:buFont typeface="Arial" pitchFamily="34" charset="0"/>
              <a:buChar char="•"/>
            </a:pPr>
            <a:r>
              <a:rPr lang="en-US" sz="1800" dirty="0" smtClean="0"/>
              <a:t>Mobility and Caching</a:t>
            </a:r>
            <a:r>
              <a:rPr lang="en-US" sz="1800" baseline="0" dirty="0" smtClean="0"/>
              <a:t> [Hassnaa Moustafa questions]</a:t>
            </a:r>
            <a:endParaRPr lang="en-US" sz="1800" dirty="0" smtClean="0"/>
          </a:p>
          <a:p>
            <a:pPr marL="1200150" lvl="2" indent="-285750">
              <a:buFontTx/>
              <a:buChar char="-"/>
            </a:pPr>
            <a:r>
              <a:rPr lang="en-US" sz="1200" kern="1200" dirty="0" smtClean="0">
                <a:solidFill>
                  <a:schemeClr val="tx1"/>
                </a:solidFill>
                <a:effectLst/>
                <a:latin typeface="+mn-lt"/>
                <a:ea typeface="+mn-ea"/>
                <a:cs typeface="+mn-cs"/>
              </a:rPr>
              <a:t>What is the caching opportunity in ICN (robustness versus efficiency): would caching at the edge of the network be more efficient than caching in all nodes?</a:t>
            </a:r>
          </a:p>
          <a:p>
            <a:pPr marL="1657350" lvl="3" indent="-285750">
              <a:buFontTx/>
              <a:buChar char="-"/>
            </a:pPr>
            <a:r>
              <a:rPr lang="en-US" sz="1200" kern="1200" dirty="0" smtClean="0">
                <a:solidFill>
                  <a:schemeClr val="tx1"/>
                </a:solidFill>
                <a:effectLst/>
                <a:latin typeface="+mn-lt"/>
                <a:ea typeface="+mn-ea"/>
                <a:cs typeface="+mn-cs"/>
              </a:rPr>
              <a:t>Do all entities in the NDN path have to cache? How might</a:t>
            </a:r>
            <a:r>
              <a:rPr lang="en-US" sz="1200" kern="1200" baseline="0" dirty="0" smtClean="0">
                <a:solidFill>
                  <a:schemeClr val="tx1"/>
                </a:solidFill>
                <a:effectLst/>
                <a:latin typeface="+mn-lt"/>
                <a:ea typeface="+mn-ea"/>
                <a:cs typeface="+mn-cs"/>
              </a:rPr>
              <a:t> an app specify different templates for that (just edge devices, edge routers, only devices in the middle of the path, etc.)?</a:t>
            </a:r>
          </a:p>
          <a:p>
            <a:pPr marL="1657350" lvl="3" indent="-285750">
              <a:buFontTx/>
              <a:buChar char="-"/>
            </a:pPr>
            <a:r>
              <a:rPr lang="en-US" sz="1200" kern="1200" baseline="0" dirty="0" smtClean="0">
                <a:solidFill>
                  <a:schemeClr val="tx1"/>
                </a:solidFill>
                <a:effectLst/>
                <a:latin typeface="+mn-lt"/>
                <a:ea typeface="+mn-ea"/>
                <a:cs typeface="+mn-cs"/>
              </a:rPr>
              <a:t>Same holds for </a:t>
            </a:r>
            <a:r>
              <a:rPr lang="en-US" sz="1200" kern="1200" baseline="0" dirty="0" err="1" smtClean="0">
                <a:solidFill>
                  <a:schemeClr val="tx1"/>
                </a:solidFill>
                <a:effectLst/>
                <a:latin typeface="+mn-lt"/>
                <a:ea typeface="+mn-ea"/>
                <a:cs typeface="+mn-cs"/>
              </a:rPr>
              <a:t>IoT</a:t>
            </a:r>
            <a:r>
              <a:rPr lang="en-US" sz="1200" kern="1200" baseline="0" dirty="0" smtClean="0">
                <a:solidFill>
                  <a:schemeClr val="tx1"/>
                </a:solidFill>
                <a:effectLst/>
                <a:latin typeface="+mn-lt"/>
                <a:ea typeface="+mn-ea"/>
                <a:cs typeface="+mn-cs"/>
              </a:rPr>
              <a:t> devices that want to assign other devices to be proxies because they are capability constrained</a:t>
            </a:r>
            <a:endParaRPr lang="en-US" sz="1200" kern="1200" dirty="0" smtClean="0">
              <a:solidFill>
                <a:schemeClr val="tx1"/>
              </a:solidFill>
              <a:effectLst/>
              <a:latin typeface="+mn-lt"/>
              <a:ea typeface="+mn-ea"/>
              <a:cs typeface="+mn-cs"/>
            </a:endParaRPr>
          </a:p>
          <a:p>
            <a:pPr marL="1200150" lvl="2" indent="-285750">
              <a:buFontTx/>
              <a:buChar char="-"/>
            </a:pPr>
            <a:r>
              <a:rPr lang="en-US" sz="1200" kern="1200" dirty="0" smtClean="0">
                <a:solidFill>
                  <a:schemeClr val="tx1"/>
                </a:solidFill>
                <a:effectLst/>
                <a:latin typeface="+mn-lt"/>
                <a:ea typeface="+mn-ea"/>
                <a:cs typeface="+mn-cs"/>
              </a:rPr>
              <a:t>What is the opportunity of ICN for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could ICN have a potential to influence the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area as a unified platform for interaction between Consumers, Service Providers and Network Operators?</a:t>
            </a:r>
          </a:p>
          <a:p>
            <a:pPr marL="1657350" marR="0" lvl="3" indent="-2857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 Would ICN be a suitable network layer between edge routers for such case or it is better to consider it as an overlay network?</a:t>
            </a:r>
          </a:p>
          <a:p>
            <a:pPr marL="1200150" lvl="2" indent="-285750">
              <a:buFontTx/>
              <a:buChar char="-"/>
            </a:pPr>
            <a:r>
              <a:rPr lang="en-US" sz="1200" kern="1200" dirty="0" smtClean="0">
                <a:solidFill>
                  <a:schemeClr val="tx1"/>
                </a:solidFill>
                <a:effectLst/>
                <a:latin typeface="+mn-lt"/>
                <a:ea typeface="+mn-ea"/>
                <a:cs typeface="+mn-cs"/>
              </a:rPr>
              <a:t>What is the opportunity of network coding with ICN?</a:t>
            </a:r>
          </a:p>
          <a:p>
            <a:pPr marL="742950" lvl="1" indent="-285750">
              <a:buFontTx/>
              <a:buChar char="-"/>
            </a:pPr>
            <a:r>
              <a:rPr lang="en-US" sz="1200" kern="1200" dirty="0" smtClean="0">
                <a:solidFill>
                  <a:schemeClr val="tx1"/>
                </a:solidFill>
                <a:effectLst/>
                <a:latin typeface="+mn-lt"/>
                <a:ea typeface="+mn-ea"/>
                <a:cs typeface="+mn-cs"/>
              </a:rPr>
              <a:t>Quantified</a:t>
            </a:r>
            <a:r>
              <a:rPr lang="en-US" sz="1200" kern="1200" baseline="0" dirty="0" smtClean="0">
                <a:solidFill>
                  <a:schemeClr val="tx1"/>
                </a:solidFill>
                <a:effectLst/>
                <a:latin typeface="+mn-lt"/>
                <a:ea typeface="+mn-ea"/>
                <a:cs typeface="+mn-cs"/>
              </a:rPr>
              <a:t> Usability</a:t>
            </a:r>
          </a:p>
          <a:p>
            <a:pPr marL="1200150" lvl="2" indent="-285750">
              <a:buFontTx/>
              <a:buChar char="-"/>
            </a:pPr>
            <a:r>
              <a:rPr lang="en-US" sz="1200" kern="1200" baseline="0" dirty="0" smtClean="0">
                <a:solidFill>
                  <a:schemeClr val="tx1"/>
                </a:solidFill>
                <a:effectLst/>
                <a:latin typeface="+mn-lt"/>
                <a:ea typeface="+mn-ea"/>
                <a:cs typeface="+mn-cs"/>
              </a:rPr>
              <a:t>Identity the metrics for evaluation– as compared with other ICN flavors but more </a:t>
            </a:r>
            <a:r>
              <a:rPr lang="en-US" sz="1200" kern="1200" baseline="0" dirty="0" err="1" smtClean="0">
                <a:solidFill>
                  <a:schemeClr val="tx1"/>
                </a:solidFill>
                <a:effectLst/>
                <a:latin typeface="+mn-lt"/>
                <a:ea typeface="+mn-ea"/>
                <a:cs typeface="+mn-cs"/>
              </a:rPr>
              <a:t>imporantly</a:t>
            </a:r>
            <a:r>
              <a:rPr lang="en-US" sz="1200" kern="1200" baseline="0" dirty="0" smtClean="0">
                <a:solidFill>
                  <a:schemeClr val="tx1"/>
                </a:solidFill>
                <a:effectLst/>
                <a:latin typeface="+mn-lt"/>
                <a:ea typeface="+mn-ea"/>
                <a:cs typeface="+mn-cs"/>
              </a:rPr>
              <a:t> as compared with TCP/IP – then could build statistics collection into all or at least many field trials and simulations  - make it a requirement </a:t>
            </a:r>
          </a:p>
          <a:p>
            <a:pPr marL="1657350" lvl="3" indent="-285750">
              <a:buFontTx/>
              <a:buChar char="-"/>
            </a:pPr>
            <a:r>
              <a:rPr lang="en-US" sz="1200" kern="1200" baseline="0" dirty="0" smtClean="0">
                <a:solidFill>
                  <a:schemeClr val="tx1"/>
                </a:solidFill>
                <a:effectLst/>
                <a:latin typeface="+mn-lt"/>
                <a:ea typeface="+mn-ea"/>
                <a:cs typeface="+mn-cs"/>
              </a:rPr>
              <a:t>Move beyond just the performance metrics typical of networking research and consider (soft?) metrics like usability (ease if setup), seamlessness (continued operation despite device mobility), manageability (amount of work needed as the system scales up, recoverability, in the face of dynamics, data re-use)</a:t>
            </a:r>
          </a:p>
          <a:p>
            <a:pPr marL="1200150" marR="0" lvl="2" indent="-285750" algn="l" defTabSz="914400" rtl="0" eaLnBrk="0" fontAlgn="base" latinLnBrk="0" hangingPunct="0">
              <a:lnSpc>
                <a:spcPct val="100000"/>
              </a:lnSpc>
              <a:spcBef>
                <a:spcPct val="30000"/>
              </a:spcBef>
              <a:spcAft>
                <a:spcPct val="0"/>
              </a:spcAft>
              <a:buClrTx/>
              <a:buSzTx/>
              <a:buFontTx/>
              <a:buChar char="-"/>
              <a:tabLst/>
              <a:defRPr/>
            </a:pPr>
            <a:r>
              <a:rPr lang="en-US" sz="1800" kern="1200" baseline="0" dirty="0" smtClean="0">
                <a:solidFill>
                  <a:schemeClr val="tx1"/>
                </a:solidFill>
                <a:effectLst/>
                <a:latin typeface="+mn-lt"/>
                <a:ea typeface="+mn-ea"/>
                <a:cs typeface="+mn-cs"/>
              </a:rPr>
              <a:t>Perhaps during deployment and testing, also consider ethnographic data collection on user experience, e.g., attitudes toward data privacy, device self-*</a:t>
            </a:r>
          </a:p>
          <a:p>
            <a:pPr marL="1200150" marR="0" lvl="2" indent="-285750" algn="l" defTabSz="914400" rtl="0" eaLnBrk="0" fontAlgn="base" latinLnBrk="0" hangingPunct="0">
              <a:lnSpc>
                <a:spcPct val="100000"/>
              </a:lnSpc>
              <a:spcBef>
                <a:spcPct val="30000"/>
              </a:spcBef>
              <a:spcAft>
                <a:spcPct val="0"/>
              </a:spcAft>
              <a:buClrTx/>
              <a:buSzTx/>
              <a:buFontTx/>
              <a:buChar char="-"/>
              <a:tabLst/>
              <a:defRPr/>
            </a:pPr>
            <a:r>
              <a:rPr lang="en-US" sz="1800" kern="1200" baseline="0" dirty="0" smtClean="0">
                <a:solidFill>
                  <a:schemeClr val="tx1"/>
                </a:solidFill>
                <a:effectLst/>
                <a:latin typeface="+mn-lt"/>
                <a:ea typeface="+mn-ea"/>
                <a:cs typeface="+mn-cs"/>
              </a:rPr>
              <a:t>VERY interested in usable privacy and security, e.g., how to make or infer policies about who/what to allow access to what data under what circumstances, can devices infer what other devices or clouds to trust, can chains or (device) social nets of trust help to enable trusted clouds (ensembles/federations/namespaces) at the edge of the network?</a:t>
            </a:r>
          </a:p>
          <a:p>
            <a:pPr marL="742950" marR="0" lvl="1" indent="-285750" algn="l" defTabSz="914400" rtl="0" eaLnBrk="0" fontAlgn="base" latinLnBrk="0" hangingPunct="0">
              <a:lnSpc>
                <a:spcPct val="100000"/>
              </a:lnSpc>
              <a:spcBef>
                <a:spcPct val="30000"/>
              </a:spcBef>
              <a:spcAft>
                <a:spcPct val="0"/>
              </a:spcAft>
              <a:buClrTx/>
              <a:buSzTx/>
              <a:buFontTx/>
              <a:buChar char="-"/>
              <a:tabLst/>
              <a:defRPr/>
            </a:pPr>
            <a:r>
              <a:rPr lang="en-US" sz="1800" kern="1200" baseline="0" dirty="0" smtClean="0">
                <a:solidFill>
                  <a:schemeClr val="tx1"/>
                </a:solidFill>
                <a:effectLst/>
                <a:latin typeface="+mn-lt"/>
                <a:ea typeface="+mn-ea"/>
                <a:cs typeface="+mn-cs"/>
              </a:rPr>
              <a:t>Finding Things is crucial – not just at the lower layers, but as a user or app in the </a:t>
            </a:r>
            <a:r>
              <a:rPr lang="en-US" sz="1800" kern="1200" baseline="0" dirty="0" err="1" smtClean="0">
                <a:solidFill>
                  <a:schemeClr val="tx1"/>
                </a:solidFill>
                <a:effectLst/>
                <a:latin typeface="+mn-lt"/>
                <a:ea typeface="+mn-ea"/>
                <a:cs typeface="+mn-cs"/>
              </a:rPr>
              <a:t>IoT</a:t>
            </a:r>
            <a:r>
              <a:rPr lang="en-US" sz="1800" kern="1200" baseline="0" dirty="0" smtClean="0">
                <a:solidFill>
                  <a:schemeClr val="tx1"/>
                </a:solidFill>
                <a:effectLst/>
                <a:latin typeface="+mn-lt"/>
                <a:ea typeface="+mn-ea"/>
                <a:cs typeface="+mn-cs"/>
              </a:rPr>
              <a:t> – will need to find content and to learn what content is proximate and/or relevant and/or trustworthy in the current context</a:t>
            </a:r>
          </a:p>
          <a:p>
            <a:pPr marL="285750" lvl="0" indent="-285750">
              <a:buFontTx/>
              <a:buChar char="-"/>
            </a:pPr>
            <a:r>
              <a:rPr lang="en-US" sz="1800" b="1" dirty="0" smtClean="0"/>
              <a:t>References</a:t>
            </a:r>
          </a:p>
          <a:p>
            <a:pPr marL="457200" indent="-457200">
              <a:buFont typeface="+mj-lt"/>
              <a:buAutoNum type="arabicPeriod"/>
            </a:pPr>
            <a:r>
              <a:rPr lang="en-US" dirty="0" err="1" smtClean="0"/>
              <a:t>Mihaela</a:t>
            </a:r>
            <a:r>
              <a:rPr lang="en-US" dirty="0" smtClean="0"/>
              <a:t> Ion, </a:t>
            </a:r>
            <a:r>
              <a:rPr lang="en-US" dirty="0" err="1" smtClean="0"/>
              <a:t>Jianqing</a:t>
            </a:r>
            <a:r>
              <a:rPr lang="en-US" dirty="0" smtClean="0"/>
              <a:t> Zhang, Eve M. Schooler, “Toward Content-Centric Privacy in ICN: Attribute-based Encryption and Routing”, </a:t>
            </a:r>
            <a:r>
              <a:rPr lang="en-US" i="1" dirty="0" smtClean="0"/>
              <a:t>ACM SIGCOMM’13 and SIGCOMM ICN’13 workshop</a:t>
            </a:r>
            <a:r>
              <a:rPr lang="en-US" dirty="0" smtClean="0"/>
              <a:t>, extended abstract, Hong Kong (Aug 2013).</a:t>
            </a:r>
          </a:p>
          <a:p>
            <a:pPr marL="457200" indent="-457200">
              <a:buFont typeface="+mj-lt"/>
              <a:buAutoNum type="arabicPeriod"/>
            </a:pPr>
            <a:r>
              <a:rPr lang="en-US" dirty="0" err="1" smtClean="0"/>
              <a:t>Jianqing</a:t>
            </a:r>
            <a:r>
              <a:rPr lang="en-US" dirty="0" smtClean="0"/>
              <a:t> Zhang, Qinghua Li, Eve M. Schooler, “</a:t>
            </a:r>
            <a:r>
              <a:rPr lang="en-US" dirty="0" err="1" smtClean="0"/>
              <a:t>iHEMS</a:t>
            </a:r>
            <a:r>
              <a:rPr lang="en-US" dirty="0" smtClean="0"/>
              <a:t>: An Information-Centric Approach to Secure Home Energy Management”, </a:t>
            </a:r>
            <a:r>
              <a:rPr lang="en-US" i="1" dirty="0" smtClean="0"/>
              <a:t>IEEE 3</a:t>
            </a:r>
            <a:r>
              <a:rPr lang="en-US" i="1" baseline="30000" dirty="0" smtClean="0"/>
              <a:t>rd</a:t>
            </a:r>
            <a:r>
              <a:rPr lang="en-US" i="1" dirty="0" smtClean="0"/>
              <a:t> International Conference on Smart Grid Communications</a:t>
            </a:r>
            <a:r>
              <a:rPr lang="en-US" dirty="0" smtClean="0"/>
              <a:t>, SmartGridComm’12, Tainan City, Taiwan (Nov 2012).  </a:t>
            </a:r>
          </a:p>
          <a:p>
            <a:pPr marL="457200" indent="-457200">
              <a:buFont typeface="+mj-lt"/>
              <a:buAutoNum type="arabicPeriod"/>
            </a:pPr>
            <a:r>
              <a:rPr lang="en-US" dirty="0" smtClean="0"/>
              <a:t>Eve M. Schooler, “</a:t>
            </a:r>
            <a:r>
              <a:rPr lang="en-US" sz="1200" kern="1200" dirty="0" smtClean="0">
                <a:solidFill>
                  <a:schemeClr val="tx1"/>
                </a:solidFill>
                <a:effectLst/>
                <a:latin typeface="+mn-lt"/>
                <a:ea typeface="+mn-ea"/>
                <a:cs typeface="+mn-cs"/>
              </a:rPr>
              <a:t>Content-centric privacy: Perspectives from the edge of the Smart Grid”, slide presentation, </a:t>
            </a:r>
            <a:r>
              <a:rPr lang="en-US" sz="1200" kern="1200" dirty="0" err="1" smtClean="0">
                <a:solidFill>
                  <a:schemeClr val="tx1"/>
                </a:solidFill>
                <a:effectLst/>
                <a:latin typeface="+mn-lt"/>
                <a:ea typeface="+mn-ea"/>
                <a:cs typeface="+mn-cs"/>
              </a:rPr>
              <a:t>CCNx</a:t>
            </a:r>
            <a:r>
              <a:rPr lang="en-US" sz="1200" kern="1200" dirty="0" smtClean="0">
                <a:solidFill>
                  <a:schemeClr val="tx1"/>
                </a:solidFill>
                <a:effectLst/>
                <a:latin typeface="+mn-lt"/>
                <a:ea typeface="+mn-ea"/>
                <a:cs typeface="+mn-cs"/>
              </a:rPr>
              <a:t> Community Workshop.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Accompanying video [starting at about the 17 min 30 sec mark]:</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http://www.ccnx.org/video/CCNxCon2013/CCN-9-06-2013-pt4.mp4</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(Sept 2013).</a:t>
            </a:r>
          </a:p>
          <a:p>
            <a:pPr marL="457200" indent="-457200">
              <a:buFont typeface="+mj-lt"/>
              <a:buAutoNum type="arabicPeriod"/>
            </a:pPr>
            <a:r>
              <a:rPr lang="en-US" dirty="0" smtClean="0"/>
              <a:t>Xinlei Wang, </a:t>
            </a:r>
            <a:r>
              <a:rPr lang="en-US" dirty="0" err="1" smtClean="0"/>
              <a:t>Jianqing</a:t>
            </a:r>
            <a:r>
              <a:rPr lang="en-US" dirty="0" smtClean="0"/>
              <a:t> Zhang, Eve M. Schooler, “Performance Evaluation of Attribute-based Encryption: Toward Privacy in the </a:t>
            </a:r>
            <a:r>
              <a:rPr lang="en-US" dirty="0" err="1" smtClean="0"/>
              <a:t>IoT</a:t>
            </a:r>
            <a:r>
              <a:rPr lang="en-US" dirty="0" smtClean="0"/>
              <a:t>”, </a:t>
            </a:r>
            <a:r>
              <a:rPr lang="en-US" i="1" dirty="0" smtClean="0"/>
              <a:t>under subm</a:t>
            </a:r>
            <a:r>
              <a:rPr lang="en-US" dirty="0" smtClean="0"/>
              <a:t>ission (Oct 2013).</a:t>
            </a:r>
          </a:p>
          <a:p>
            <a:pPr marL="457200" indent="-457200">
              <a:buFont typeface="+mj-lt"/>
              <a:buAutoNum type="arabicPeriod"/>
            </a:pPr>
            <a:r>
              <a:rPr lang="en-US" dirty="0" err="1" smtClean="0"/>
              <a:t>Mihaela</a:t>
            </a:r>
            <a:r>
              <a:rPr lang="en-US" dirty="0" smtClean="0"/>
              <a:t> Ion, “Security of Publish/Subscribe Systems”, PhD Thesis, University Trento, Italy (Apr 2013)</a:t>
            </a:r>
          </a:p>
          <a:p>
            <a:endParaRPr lang="en-US" sz="1200" kern="1200" dirty="0" smtClean="0">
              <a:solidFill>
                <a:schemeClr val="tx1"/>
              </a:solidFill>
              <a:effectLst/>
              <a:latin typeface="+mn-lt"/>
              <a:ea typeface="+mn-ea"/>
              <a:cs typeface="+mn-cs"/>
            </a:endParaRP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a:t>
            </a:fld>
            <a:endParaRPr lang="en-US" dirty="0"/>
          </a:p>
        </p:txBody>
      </p:sp>
    </p:spTree>
    <p:extLst>
      <p:ext uri="{BB962C8B-B14F-4D97-AF65-F5344CB8AC3E}">
        <p14:creationId xmlns:p14="http://schemas.microsoft.com/office/powerpoint/2010/main" val="984638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9" name="Picture 8" descr="16-9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0415"/>
            <a:ext cx="8083296" cy="3362672"/>
          </a:xfrm>
          <a:prstGeom prst="rect">
            <a:avLst/>
          </a:prstGeom>
        </p:spPr>
      </p:pic>
      <p:sp>
        <p:nvSpPr>
          <p:cNvPr id="11" name="Rectangle 3"/>
          <p:cNvSpPr>
            <a:spLocks noGrp="1" noChangeArrowheads="1"/>
          </p:cNvSpPr>
          <p:nvPr>
            <p:ph type="ctrTitle"/>
          </p:nvPr>
        </p:nvSpPr>
        <p:spPr>
          <a:xfrm>
            <a:off x="457202" y="1709046"/>
            <a:ext cx="7302499" cy="646331"/>
          </a:xfrm>
        </p:spPr>
        <p:txBody>
          <a:bodyPr wrap="squar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3" name="Rectangle 4"/>
          <p:cNvSpPr>
            <a:spLocks noGrp="1" noChangeArrowheads="1"/>
          </p:cNvSpPr>
          <p:nvPr>
            <p:ph type="subTitle" idx="1" hasCustomPrompt="1"/>
          </p:nvPr>
        </p:nvSpPr>
        <p:spPr>
          <a:xfrm>
            <a:off x="2206790" y="3184578"/>
            <a:ext cx="4466738" cy="861774"/>
          </a:xfrm>
        </p:spPr>
        <p:txBody>
          <a:bodyPr wrap="square">
            <a:spAutoFit/>
          </a:bodyPr>
          <a:lstStyle>
            <a:lvl1pPr marL="0" indent="0" algn="l">
              <a:lnSpc>
                <a:spcPts val="2400"/>
              </a:lnSpc>
              <a:spcBef>
                <a:spcPts val="0"/>
              </a:spcBef>
              <a:spcAft>
                <a:spcPts val="1200"/>
              </a:spcAft>
              <a:defRPr sz="2000" b="0" i="0">
                <a:solidFill>
                  <a:schemeClr val="bg1"/>
                </a:solidFill>
                <a:latin typeface="Neo Sans Intel"/>
                <a:cs typeface="Neo Sans Intel"/>
              </a:defRPr>
            </a:lvl1pPr>
          </a:lstStyle>
          <a:p>
            <a:r>
              <a:rPr lang="en-US" dirty="0" smtClean="0"/>
              <a:t>Subtitle</a:t>
            </a:r>
          </a:p>
          <a:p>
            <a:r>
              <a:rPr lang="en-US" dirty="0" smtClean="0"/>
              <a:t>Additional Info</a:t>
            </a:r>
          </a:p>
        </p:txBody>
      </p:sp>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38990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56310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7173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65126" y="285752"/>
            <a:ext cx="8410575" cy="992981"/>
          </a:xfrm>
          <a:prstGeom prst="rect">
            <a:avLst/>
          </a:prstGeom>
          <a:noFill/>
          <a:ln w="9525">
            <a:noFill/>
            <a:miter lim="800000"/>
            <a:headEnd/>
            <a:tailEnd/>
          </a:ln>
          <a:effectLst/>
        </p:spPr>
        <p:txBody>
          <a:bodyPr lIns="82137" tIns="41070" rIns="82137" bIns="41070" anchor="ctr" anchorCtr="1"/>
          <a:lstStyle/>
          <a:p>
            <a:pPr algn="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22531" name="Rectangle 3"/>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algn="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p:nvPr>
        </p:nvSpPr>
        <p:spPr>
          <a:xfrm>
            <a:off x="704850" y="2135982"/>
            <a:ext cx="7772400" cy="1102519"/>
          </a:xfrm>
        </p:spPr>
        <p:txBody>
          <a:bodyPr anchor="t"/>
          <a:lstStyle>
            <a:lvl1pPr algn="l">
              <a:defRPr/>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704850" y="3286125"/>
            <a:ext cx="6400800" cy="1314450"/>
          </a:xfrm>
        </p:spPr>
        <p:txBody>
          <a:bodyPr anchorCtr="0"/>
          <a:lstStyle>
            <a:lvl1pPr marL="0" indent="0" algn="l">
              <a:buFont typeface="Wingdings" pitchFamily="2" charset="2"/>
              <a:buNone/>
              <a:defRPr/>
            </a:lvl1pPr>
          </a:lstStyle>
          <a:p>
            <a:r>
              <a:rPr lang="en-US" dirty="0" smtClean="0"/>
              <a:t>Click to edit Master subtitle style</a:t>
            </a:r>
            <a:endParaRPr lang="en-US" dirty="0"/>
          </a:p>
        </p:txBody>
      </p:sp>
      <p:pic>
        <p:nvPicPr>
          <p:cNvPr id="8" name="Picture 7" descr="idf2009-logo-white.png"/>
          <p:cNvPicPr>
            <a:picLocks noChangeAspect="1"/>
          </p:cNvPicPr>
          <p:nvPr userDrawn="1"/>
        </p:nvPicPr>
        <p:blipFill>
          <a:blip r:embed="rId2" cstate="email"/>
          <a:stretch>
            <a:fillRect/>
          </a:stretch>
        </p:blipFill>
        <p:spPr>
          <a:xfrm>
            <a:off x="708086" y="619126"/>
            <a:ext cx="2633088" cy="913249"/>
          </a:xfrm>
          <a:prstGeom prst="rect">
            <a:avLst/>
          </a:prstGeom>
        </p:spPr>
      </p:pic>
    </p:spTree>
    <p:extLst>
      <p:ext uri="{BB962C8B-B14F-4D97-AF65-F5344CB8AC3E}">
        <p14:creationId xmlns:p14="http://schemas.microsoft.com/office/powerpoint/2010/main" val="384132010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2312764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200150"/>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0794651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3468715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712806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3717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1203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61942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91577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77811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Puces...">
    <p:spTree>
      <p:nvGrpSpPr>
        <p:cNvPr id="1" name=""/>
        <p:cNvGrpSpPr/>
        <p:nvPr/>
      </p:nvGrpSpPr>
      <p:grpSpPr>
        <a:xfrm>
          <a:off x="0" y="0"/>
          <a:ext cx="0" cy="0"/>
          <a:chOff x="0" y="0"/>
          <a:chExt cx="0" cy="0"/>
        </a:xfrm>
      </p:grpSpPr>
      <p:sp>
        <p:nvSpPr>
          <p:cNvPr id="2" name="Titre 1"/>
          <p:cNvSpPr>
            <a:spLocks noGrp="1"/>
          </p:cNvSpPr>
          <p:nvPr>
            <p:ph type="title"/>
          </p:nvPr>
        </p:nvSpPr>
        <p:spPr>
          <a:effectLst/>
        </p:spPr>
        <p:txBody>
          <a:bodyPr/>
          <a:lstStyle/>
          <a:p>
            <a:r>
              <a:rPr lang="fr-FR" dirty="0" smtClean="0"/>
              <a:t>Cliquez pour modifier le style du titre</a:t>
            </a:r>
            <a:endParaRPr lang="fr-FR" dirty="0"/>
          </a:p>
        </p:txBody>
      </p:sp>
      <p:sp>
        <p:nvSpPr>
          <p:cNvPr id="5" name="Espace réservé du texte 4"/>
          <p:cNvSpPr>
            <a:spLocks noGrp="1"/>
          </p:cNvSpPr>
          <p:nvPr>
            <p:ph type="body" sz="quarter" idx="11"/>
          </p:nvPr>
        </p:nvSpPr>
        <p:spPr>
          <a:xfrm>
            <a:off x="571501" y="1393031"/>
            <a:ext cx="8215313" cy="3214688"/>
          </a:xfrm>
        </p:spPr>
        <p:txBody>
          <a:bodyPr/>
          <a:lstStyle>
            <a:lvl3pPr>
              <a:buSzPct val="100000"/>
              <a:buFontTx/>
              <a:buBlip>
                <a:blip r:embed="rId2"/>
              </a:buBlip>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2"/>
          <p:cNvSpPr>
            <a:spLocks noGrp="1"/>
          </p:cNvSpPr>
          <p:nvPr>
            <p:ph type="dt" sz="half" idx="12"/>
          </p:nvPr>
        </p:nvSpPr>
        <p:spPr>
          <a:xfrm>
            <a:off x="571501" y="4861323"/>
            <a:ext cx="6043613" cy="228600"/>
          </a:xfrm>
          <a:prstGeom prst="rect">
            <a:avLst/>
          </a:prstGeom>
        </p:spPr>
        <p:txBody>
          <a:bodyPr lIns="81639" tIns="40819" rIns="81639" bIns="40819"/>
          <a:lstStyle>
            <a:lvl1pPr>
              <a:defRPr smtClean="0"/>
            </a:lvl1pPr>
          </a:lstStyle>
          <a:p>
            <a:pPr>
              <a:defRPr/>
            </a:pPr>
            <a:r>
              <a:rPr lang="en-US" altLang="fr-FR">
                <a:solidFill>
                  <a:srgbClr val="FFFFFF"/>
                </a:solidFill>
              </a:rPr>
              <a:t>6/1/2010</a:t>
            </a:r>
            <a:endParaRPr lang="fr-FR" altLang="fr-FR">
              <a:solidFill>
                <a:srgbClr val="FFFFFF"/>
              </a:solidFill>
            </a:endParaRPr>
          </a:p>
        </p:txBody>
      </p:sp>
    </p:spTree>
    <p:extLst>
      <p:ext uri="{BB962C8B-B14F-4D97-AF65-F5344CB8AC3E}">
        <p14:creationId xmlns:p14="http://schemas.microsoft.com/office/powerpoint/2010/main" val="3917007986"/>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9" name="Picture 8" descr="16-9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0415"/>
            <a:ext cx="8083296" cy="3362672"/>
          </a:xfrm>
          <a:prstGeom prst="rect">
            <a:avLst/>
          </a:prstGeom>
        </p:spPr>
      </p:pic>
      <p:sp>
        <p:nvSpPr>
          <p:cNvPr id="11" name="Rectangle 3"/>
          <p:cNvSpPr>
            <a:spLocks noGrp="1" noChangeArrowheads="1"/>
          </p:cNvSpPr>
          <p:nvPr>
            <p:ph type="ctrTitle"/>
          </p:nvPr>
        </p:nvSpPr>
        <p:spPr>
          <a:xfrm>
            <a:off x="457202" y="1709046"/>
            <a:ext cx="7302499" cy="646331"/>
          </a:xfrm>
        </p:spPr>
        <p:txBody>
          <a:bodyPr wrap="squar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3" name="Rectangle 4"/>
          <p:cNvSpPr>
            <a:spLocks noGrp="1" noChangeArrowheads="1"/>
          </p:cNvSpPr>
          <p:nvPr>
            <p:ph type="subTitle" idx="1" hasCustomPrompt="1"/>
          </p:nvPr>
        </p:nvSpPr>
        <p:spPr>
          <a:xfrm>
            <a:off x="2206790" y="3184578"/>
            <a:ext cx="4466738" cy="861774"/>
          </a:xfrm>
        </p:spPr>
        <p:txBody>
          <a:bodyPr wrap="square">
            <a:spAutoFit/>
          </a:bodyPr>
          <a:lstStyle>
            <a:lvl1pPr marL="0" indent="0" algn="l">
              <a:lnSpc>
                <a:spcPts val="2400"/>
              </a:lnSpc>
              <a:spcBef>
                <a:spcPts val="0"/>
              </a:spcBef>
              <a:spcAft>
                <a:spcPts val="1200"/>
              </a:spcAft>
              <a:defRPr sz="2000" b="0" i="0">
                <a:solidFill>
                  <a:schemeClr val="bg1"/>
                </a:solidFill>
                <a:latin typeface="Neo Sans Intel"/>
                <a:cs typeface="Neo Sans Intel"/>
              </a:defRPr>
            </a:lvl1pPr>
          </a:lstStyle>
          <a:p>
            <a:r>
              <a:rPr lang="en-US" dirty="0" smtClean="0"/>
              <a:t>Subtitle</a:t>
            </a:r>
          </a:p>
          <a:p>
            <a:r>
              <a:rPr lang="en-US" dirty="0" smtClean="0"/>
              <a:t>Additional Info</a:t>
            </a:r>
          </a:p>
        </p:txBody>
      </p:sp>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6" name="TextBox 15"/>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1958244614"/>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12" name="Picture 11" descr="16-9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159"/>
            <a:ext cx="8083296" cy="3619185"/>
          </a:xfrm>
          <a:prstGeom prst="rect">
            <a:avLst/>
          </a:prstGeom>
        </p:spPr>
      </p:pic>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6" name="Rectangle 3"/>
          <p:cNvSpPr>
            <a:spLocks noGrp="1" noChangeArrowheads="1"/>
          </p:cNvSpPr>
          <p:nvPr>
            <p:ph type="ctrTitle"/>
          </p:nvPr>
        </p:nvSpPr>
        <p:spPr>
          <a:xfrm>
            <a:off x="457202" y="1361646"/>
            <a:ext cx="6034149" cy="646331"/>
          </a:xfrm>
        </p:spPr>
        <p:txBody>
          <a:bodyPr wrap="non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60188" y="2184686"/>
            <a:ext cx="4343400" cy="861774"/>
          </a:xfrm>
        </p:spPr>
        <p:txBody>
          <a:bodyPr wrap="square">
            <a:spAutoFit/>
          </a:bodyPr>
          <a:lstStyle>
            <a:lvl1pPr marL="0" indent="0" algn="l">
              <a:lnSpc>
                <a:spcPts val="3000"/>
              </a:lnSpc>
              <a:spcBef>
                <a:spcPts val="0"/>
              </a:spcBef>
              <a:defRPr sz="2000" b="0" i="0">
                <a:solidFill>
                  <a:schemeClr val="bg1"/>
                </a:solidFill>
                <a:latin typeface="Neo Sans Intel"/>
                <a:cs typeface="Neo Sans Intel"/>
              </a:defRPr>
            </a:lvl1pPr>
          </a:lstStyle>
          <a:p>
            <a:r>
              <a:rPr lang="en-US" dirty="0" smtClean="0"/>
              <a:t>Subtitle</a:t>
            </a:r>
          </a:p>
          <a:p>
            <a:r>
              <a:rPr lang="en-US" dirty="0" smtClean="0"/>
              <a:t>Additional Info</a:t>
            </a:r>
          </a:p>
        </p:txBody>
      </p:sp>
      <p:sp>
        <p:nvSpPr>
          <p:cNvPr id="9" name="TextBox 8"/>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324570136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137027405"/>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6" name="Picture 15" descr="PPTCovers-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96734"/>
            <a:ext cx="8083296" cy="3544236"/>
          </a:xfrm>
          <a:prstGeom prst="rect">
            <a:avLst/>
          </a:prstGeom>
        </p:spPr>
      </p:pic>
      <p:sp>
        <p:nvSpPr>
          <p:cNvPr id="17" name="Rectangle 3"/>
          <p:cNvSpPr>
            <a:spLocks noGrp="1" noChangeArrowheads="1"/>
          </p:cNvSpPr>
          <p:nvPr>
            <p:ph type="ctrTitle"/>
          </p:nvPr>
        </p:nvSpPr>
        <p:spPr>
          <a:xfrm>
            <a:off x="593529" y="2217778"/>
            <a:ext cx="5887850" cy="646331"/>
          </a:xfrm>
        </p:spPr>
        <p:txBody>
          <a:bodyPr wrap="none" anchor="ctr" anchorCtr="0">
            <a:spAutoFit/>
          </a:bodyPr>
          <a:lstStyle>
            <a:lvl1pPr algn="l">
              <a:lnSpc>
                <a:spcPct val="100000"/>
              </a:lnSpc>
              <a:defRPr sz="3600" b="0">
                <a:solidFill>
                  <a:schemeClr val="bg1"/>
                </a:solidFill>
                <a:latin typeface="+mn-lt"/>
                <a:cs typeface="Verdana"/>
              </a:defRPr>
            </a:lvl1pPr>
          </a:lstStyle>
          <a:p>
            <a:r>
              <a:rPr lang="en-US" altLang="ja-JP" dirty="0" smtClean="0"/>
              <a:t>Click to edit Master title style</a:t>
            </a:r>
            <a:endParaRPr lang="en-US" altLang="ja-JP" dirty="0"/>
          </a:p>
        </p:txBody>
      </p:sp>
      <p:sp>
        <p:nvSpPr>
          <p:cNvPr id="18" name="Rectangle 4"/>
          <p:cNvSpPr>
            <a:spLocks noGrp="1" noChangeArrowheads="1"/>
          </p:cNvSpPr>
          <p:nvPr>
            <p:ph type="subTitle" idx="1" hasCustomPrompt="1"/>
          </p:nvPr>
        </p:nvSpPr>
        <p:spPr>
          <a:xfrm>
            <a:off x="592331" y="3050142"/>
            <a:ext cx="4343400" cy="861774"/>
          </a:xfrm>
        </p:spPr>
        <p:txBody>
          <a:bodyPr wrap="square">
            <a:spAutoFit/>
          </a:bodyPr>
          <a:lstStyle>
            <a:lvl1pPr marL="0" indent="0" algn="l">
              <a:lnSpc>
                <a:spcPts val="3000"/>
              </a:lnSpc>
              <a:spcBef>
                <a:spcPts val="0"/>
              </a:spcBef>
              <a:defRPr sz="2000">
                <a:solidFill>
                  <a:schemeClr val="bg1"/>
                </a:solidFill>
                <a:latin typeface="+mn-lt"/>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1110139936"/>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a:t>
            </a:r>
            <a:br>
              <a:rPr lang="en-US" dirty="0" smtClean="0"/>
            </a:br>
            <a:r>
              <a:rPr lang="en-US" dirty="0" smtClean="0"/>
              <a:t>title Style</a:t>
            </a:r>
            <a:endParaRPr lang="en-US" dirty="0"/>
          </a:p>
        </p:txBody>
      </p:sp>
      <p:sp>
        <p:nvSpPr>
          <p:cNvPr id="6" name="TextBox 5"/>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288839629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4627756"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title Style</a:t>
            </a:r>
            <a:endParaRPr lang="en-US" dirty="0"/>
          </a:p>
        </p:txBody>
      </p:sp>
      <p:sp>
        <p:nvSpPr>
          <p:cNvPr id="8" name="Picture Placeholder 7"/>
          <p:cNvSpPr>
            <a:spLocks noGrp="1"/>
          </p:cNvSpPr>
          <p:nvPr>
            <p:ph type="pic" sz="quarter" idx="10"/>
          </p:nvPr>
        </p:nvSpPr>
        <p:spPr>
          <a:xfrm>
            <a:off x="5353050" y="0"/>
            <a:ext cx="3790950" cy="5143500"/>
          </a:xfrm>
          <a:prstGeom prst="rect">
            <a:avLst/>
          </a:prstGeom>
        </p:spPr>
        <p:txBody>
          <a:bodyPr/>
          <a:lstStyle/>
          <a:p>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19174401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7" name="Picture 6"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9" name="TextBox 8"/>
          <p:cNvSpPr txBox="1"/>
          <p:nvPr userDrawn="1"/>
        </p:nvSpPr>
        <p:spPr>
          <a:xfrm>
            <a:off x="0" y="4881889"/>
            <a:ext cx="325730" cy="215444"/>
          </a:xfrm>
          <a:prstGeom prst="rect">
            <a:avLst/>
          </a:prstGeom>
          <a:noFill/>
        </p:spPr>
        <p:txBody>
          <a:bodyPr wrap="non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35EC5FB-0C8E-4818-A81D-78796ABB4840}" type="slidenum">
              <a:rPr kumimoji="0" lang="en-US" sz="800" b="0" i="0" u="none" strike="noStrike" kern="0" cap="none" spc="0" normalizeH="0" baseline="0" noProof="0" smtClean="0">
                <a:ln>
                  <a:noFill/>
                </a:ln>
                <a:solidFill>
                  <a:srgbClr val="FFFFFF"/>
                </a:solidFill>
                <a:effectLst/>
                <a:uLnTx/>
                <a:uFillTx/>
                <a:latin typeface="+mn-lt"/>
                <a:ea typeface="Verdana" pitchFamily="34" charset="0"/>
                <a:cs typeface="Verdana"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rgbClr val="FFFFFF"/>
              </a:solidFill>
              <a:effectLst/>
              <a:uLnTx/>
              <a:uFillTx/>
              <a:latin typeface="+mn-lt"/>
              <a:ea typeface="Verdana" pitchFamily="34" charset="0"/>
              <a:cs typeface="Verdana" pitchFamily="34" charset="0"/>
            </a:endParaRPr>
          </a:p>
        </p:txBody>
      </p:sp>
    </p:spTree>
    <p:extLst>
      <p:ext uri="{BB962C8B-B14F-4D97-AF65-F5344CB8AC3E}">
        <p14:creationId xmlns:p14="http://schemas.microsoft.com/office/powerpoint/2010/main" val="3940099409"/>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endParaRPr lang="en-US" dirty="0"/>
          </a:p>
        </p:txBody>
      </p:sp>
      <p:sp>
        <p:nvSpPr>
          <p:cNvPr id="9" name="Title 1"/>
          <p:cNvSpPr>
            <a:spLocks noGrp="1"/>
          </p:cNvSpPr>
          <p:nvPr>
            <p:ph type="title" hasCustomPrompt="1"/>
          </p:nvPr>
        </p:nvSpPr>
        <p:spPr>
          <a:xfrm>
            <a:off x="262466" y="632884"/>
            <a:ext cx="4627756" cy="1021556"/>
          </a:xfrm>
          <a:prstGeom prst="rect">
            <a:avLst/>
          </a:prstGeom>
        </p:spPr>
        <p:txBody>
          <a:bodyPr anchor="ctr" anchorCtr="0"/>
          <a:lstStyle>
            <a:lvl1pPr algn="l">
              <a:lnSpc>
                <a:spcPct val="100000"/>
              </a:lnSpc>
              <a:defRPr sz="3200" b="0" cap="none">
                <a:solidFill>
                  <a:srgbClr val="FFFFFF"/>
                </a:solidFill>
                <a:latin typeface="+mn-lt"/>
                <a:cs typeface="Verdana"/>
              </a:defRPr>
            </a:lvl1pPr>
          </a:lstStyle>
          <a:p>
            <a:r>
              <a:rPr lang="en-US" dirty="0" smtClean="0"/>
              <a:t>Click To Edit Section Divider title Style</a:t>
            </a:r>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1583015075"/>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5613" y="1034655"/>
            <a:ext cx="8228012" cy="3402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1511086" y="4881966"/>
            <a:ext cx="5804115" cy="215444"/>
          </a:xfrm>
          <a:prstGeom prst="rect">
            <a:avLst/>
          </a:prstGeom>
          <a:noFill/>
        </p:spPr>
        <p:txBody>
          <a:bodyPr wrap="square" lIns="91440" tIns="45720" rIns="91440" bIns="45720" rtlCol="0">
            <a:spAutoFit/>
          </a:bodyPr>
          <a:lstStyle/>
          <a:p>
            <a:pPr algn="ctr"/>
            <a:r>
              <a:rPr lang="en-US" sz="800" dirty="0" smtClean="0">
                <a:solidFill>
                  <a:srgbClr val="FFFFFF"/>
                </a:solidFill>
                <a:latin typeface="Neo Sans Intel"/>
              </a:rPr>
              <a:t>Perspectives from the Smart Grid Edge: Toward Data Privacy and Ease of Use</a:t>
            </a:r>
          </a:p>
        </p:txBody>
      </p:sp>
    </p:spTree>
    <p:extLst>
      <p:ext uri="{BB962C8B-B14F-4D97-AF65-F5344CB8AC3E}">
        <p14:creationId xmlns:p14="http://schemas.microsoft.com/office/powerpoint/2010/main" val="893666681"/>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5"/>
            <a:ext cx="4037012"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034655"/>
            <a:ext cx="4038600"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1511086" y="4881965"/>
            <a:ext cx="5804115" cy="215444"/>
          </a:xfrm>
          <a:prstGeom prst="rect">
            <a:avLst/>
          </a:prstGeom>
          <a:noFill/>
        </p:spPr>
        <p:txBody>
          <a:bodyPr wrap="square" lIns="91440" tIns="45720" rIns="91440" bIns="45720" rtlCol="0">
            <a:spAutoFit/>
          </a:bodyPr>
          <a:lstStyle/>
          <a:p>
            <a:pPr algn="ctr"/>
            <a:r>
              <a:rPr lang="en-US" sz="800" dirty="0" smtClean="0">
                <a:solidFill>
                  <a:srgbClr val="FFFFFF"/>
                </a:solidFill>
                <a:latin typeface="Neo Sans Intel"/>
              </a:rPr>
              <a:t>Trusted Personal Cloud : An Attribute-based Trust Framework for </a:t>
            </a:r>
            <a:r>
              <a:rPr lang="en-US" sz="800" dirty="0" err="1" smtClean="0">
                <a:solidFill>
                  <a:srgbClr val="FFFFFF"/>
                </a:solidFill>
                <a:latin typeface="Neo Sans Intel"/>
              </a:rPr>
              <a:t>IoT</a:t>
            </a:r>
            <a:endParaRPr lang="en-US" sz="800" dirty="0" smtClean="0">
              <a:solidFill>
                <a:srgbClr val="FFFFFF"/>
              </a:solidFill>
              <a:latin typeface="Neo Sans Intel"/>
            </a:endParaRPr>
          </a:p>
        </p:txBody>
      </p:sp>
    </p:spTree>
    <p:extLst>
      <p:ext uri="{BB962C8B-B14F-4D97-AF65-F5344CB8AC3E}">
        <p14:creationId xmlns:p14="http://schemas.microsoft.com/office/powerpoint/2010/main" val="300749487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0991540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13606"/>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7" name="Picture 6"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9" name="TextBox 8"/>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2376856376"/>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2"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1763143079"/>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1699164632"/>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2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1297082900"/>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1_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133549113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2"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chemeClr val="bg2"/>
                </a:solidFill>
                <a:latin typeface="+mn-lt"/>
                <a:ea typeface="Verdana" pitchFamily="34" charset="0"/>
                <a:cs typeface="Verdana" pitchFamily="34" charset="0"/>
              </a:rPr>
              <a:pPr/>
              <a:t>‹#›</a:t>
            </a:fld>
            <a:endParaRPr lang="en-US" sz="800" dirty="0">
              <a:solidFill>
                <a:schemeClr val="bg2"/>
              </a:solidFill>
              <a:latin typeface="+mn-lt"/>
              <a:ea typeface="Verdana" pitchFamily="34" charset="0"/>
              <a:cs typeface="Verdana" pitchFamily="34" charset="0"/>
            </a:endParaRPr>
          </a:p>
        </p:txBody>
      </p:sp>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191325852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gn="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22531" name="Rectangle 3"/>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algn="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p:nvPr>
        </p:nvSpPr>
        <p:spPr>
          <a:xfrm>
            <a:off x="704850" y="2135982"/>
            <a:ext cx="7772400" cy="1102519"/>
          </a:xfrm>
        </p:spPr>
        <p:txBody>
          <a:bodyPr anchor="t"/>
          <a:lstStyle>
            <a:lvl1pPr algn="l">
              <a:defRPr/>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704850" y="3286125"/>
            <a:ext cx="6400800" cy="1314450"/>
          </a:xfrm>
        </p:spPr>
        <p:txBody>
          <a:bodyPr anchorCtr="0"/>
          <a:lstStyle>
            <a:lvl1pPr marL="0" indent="0" algn="l">
              <a:buFont typeface="Wingdings" pitchFamily="2" charset="2"/>
              <a:buNone/>
              <a:defRPr/>
            </a:lvl1pPr>
          </a:lstStyle>
          <a:p>
            <a:r>
              <a:rPr lang="en-US" dirty="0" smtClean="0"/>
              <a:t>Click to edit Master subtitle style</a:t>
            </a:r>
            <a:endParaRPr lang="en-US" dirty="0"/>
          </a:p>
        </p:txBody>
      </p:sp>
      <p:pic>
        <p:nvPicPr>
          <p:cNvPr id="8" name="Picture 7" descr="idf2009-logo-white.png"/>
          <p:cNvPicPr>
            <a:picLocks noChangeAspect="1"/>
          </p:cNvPicPr>
          <p:nvPr userDrawn="1"/>
        </p:nvPicPr>
        <p:blipFill>
          <a:blip r:embed="rId2" cstate="email"/>
          <a:stretch>
            <a:fillRect/>
          </a:stretch>
        </p:blipFill>
        <p:spPr>
          <a:xfrm>
            <a:off x="708087" y="619127"/>
            <a:ext cx="2633088" cy="913249"/>
          </a:xfrm>
          <a:prstGeom prst="rect">
            <a:avLst/>
          </a:prstGeom>
        </p:spPr>
      </p:pic>
    </p:spTree>
    <p:extLst>
      <p:ext uri="{BB962C8B-B14F-4D97-AF65-F5344CB8AC3E}">
        <p14:creationId xmlns:p14="http://schemas.microsoft.com/office/powerpoint/2010/main" val="144749515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573408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62"/>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200162"/>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235548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12" name="Picture 11" descr="16-9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159"/>
            <a:ext cx="8083296" cy="3619185"/>
          </a:xfrm>
          <a:prstGeom prst="rect">
            <a:avLst/>
          </a:prstGeom>
        </p:spPr>
      </p:pic>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6" name="Rectangle 3"/>
          <p:cNvSpPr>
            <a:spLocks noGrp="1" noChangeArrowheads="1"/>
          </p:cNvSpPr>
          <p:nvPr>
            <p:ph type="ctrTitle"/>
          </p:nvPr>
        </p:nvSpPr>
        <p:spPr>
          <a:xfrm>
            <a:off x="457202" y="1361646"/>
            <a:ext cx="6034149" cy="646331"/>
          </a:xfrm>
        </p:spPr>
        <p:txBody>
          <a:bodyPr wrap="non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60188" y="2184686"/>
            <a:ext cx="4343400" cy="861774"/>
          </a:xfrm>
        </p:spPr>
        <p:txBody>
          <a:bodyPr wrap="square">
            <a:spAutoFit/>
          </a:bodyPr>
          <a:lstStyle>
            <a:lvl1pPr marL="0" indent="0" algn="l">
              <a:lnSpc>
                <a:spcPts val="3000"/>
              </a:lnSpc>
              <a:spcBef>
                <a:spcPts val="0"/>
              </a:spcBef>
              <a:defRPr sz="2000" b="0" i="0">
                <a:solidFill>
                  <a:schemeClr val="bg1"/>
                </a:solidFill>
                <a:latin typeface="Neo Sans Intel"/>
                <a:cs typeface="Neo Sans Intel"/>
              </a:defRPr>
            </a:lvl1pPr>
          </a:lstStyle>
          <a:p>
            <a:r>
              <a:rPr lang="en-US" dirty="0" smtClean="0"/>
              <a:t>Subtitle</a:t>
            </a:r>
          </a:p>
          <a:p>
            <a:r>
              <a:rPr lang="en-US" dirty="0" smtClean="0"/>
              <a:t>Additional Info</a:t>
            </a:r>
          </a:p>
        </p:txBody>
      </p:sp>
      <p:sp>
        <p:nvSpPr>
          <p:cNvPr id="9" name="TextBox 8"/>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chemeClr val="bg2"/>
                </a:solidFill>
                <a:latin typeface="+mn-lt"/>
                <a:ea typeface="Verdana" pitchFamily="34" charset="0"/>
                <a:cs typeface="Verdana" pitchFamily="34" charset="0"/>
              </a:rPr>
              <a:pPr/>
              <a:t>‹#›</a:t>
            </a:fld>
            <a:endParaRPr lang="en-US" sz="800" dirty="0">
              <a:solidFill>
                <a:schemeClr val="bg2"/>
              </a:solidFill>
              <a:latin typeface="+mn-lt"/>
              <a:ea typeface="Verdana" pitchFamily="34" charset="0"/>
              <a:cs typeface="Verdana" pitchFamily="34" charset="0"/>
            </a:endParaRPr>
          </a:p>
        </p:txBody>
      </p:sp>
    </p:spTree>
    <p:extLst>
      <p:ext uri="{BB962C8B-B14F-4D97-AF65-F5344CB8AC3E}">
        <p14:creationId xmlns:p14="http://schemas.microsoft.com/office/powerpoint/2010/main" val="274363880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500143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32478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898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09833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7284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0139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61967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Only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911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gn="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22531" name="Rectangle 3"/>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algn="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p:nvPr>
        </p:nvSpPr>
        <p:spPr>
          <a:xfrm>
            <a:off x="704850" y="2135982"/>
            <a:ext cx="7772400" cy="1102519"/>
          </a:xfrm>
        </p:spPr>
        <p:txBody>
          <a:bodyPr anchor="t"/>
          <a:lstStyle>
            <a:lvl1pPr algn="l">
              <a:defRPr/>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704850" y="3286125"/>
            <a:ext cx="6400800" cy="1314450"/>
          </a:xfrm>
        </p:spPr>
        <p:txBody>
          <a:bodyPr anchorCtr="0"/>
          <a:lstStyle>
            <a:lvl1pPr marL="0" indent="0" algn="l">
              <a:buFont typeface="Wingdings" pitchFamily="2" charset="2"/>
              <a:buNone/>
              <a:defRPr/>
            </a:lvl1pPr>
          </a:lstStyle>
          <a:p>
            <a:r>
              <a:rPr lang="en-US" dirty="0" smtClean="0"/>
              <a:t>Click to edit Master subtitle style</a:t>
            </a:r>
            <a:endParaRPr lang="en-US" dirty="0"/>
          </a:p>
        </p:txBody>
      </p:sp>
      <p:pic>
        <p:nvPicPr>
          <p:cNvPr id="8" name="Picture 7" descr="idf2009-logo-white.png"/>
          <p:cNvPicPr>
            <a:picLocks noChangeAspect="1"/>
          </p:cNvPicPr>
          <p:nvPr userDrawn="1"/>
        </p:nvPicPr>
        <p:blipFill>
          <a:blip r:embed="rId2" cstate="email"/>
          <a:stretch>
            <a:fillRect/>
          </a:stretch>
        </p:blipFill>
        <p:spPr>
          <a:xfrm>
            <a:off x="708087" y="619127"/>
            <a:ext cx="2633088" cy="913249"/>
          </a:xfrm>
          <a:prstGeom prst="rect">
            <a:avLst/>
          </a:prstGeom>
        </p:spPr>
      </p:pic>
    </p:spTree>
    <p:extLst>
      <p:ext uri="{BB962C8B-B14F-4D97-AF65-F5344CB8AC3E}">
        <p14:creationId xmlns:p14="http://schemas.microsoft.com/office/powerpoint/2010/main" val="92658832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882416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191325852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60"/>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200160"/>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849913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101165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972958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1101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2366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09664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0319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1980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Only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82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gn="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22531" name="Rectangle 3"/>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algn="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p:nvPr>
        </p:nvSpPr>
        <p:spPr>
          <a:xfrm>
            <a:off x="704850" y="2135982"/>
            <a:ext cx="7772400" cy="1102519"/>
          </a:xfrm>
        </p:spPr>
        <p:txBody>
          <a:bodyPr anchor="t"/>
          <a:lstStyle>
            <a:lvl1pPr algn="l">
              <a:defRPr/>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704850" y="3286125"/>
            <a:ext cx="6400800" cy="1314450"/>
          </a:xfrm>
        </p:spPr>
        <p:txBody>
          <a:bodyPr anchorCtr="0"/>
          <a:lstStyle>
            <a:lvl1pPr marL="0" indent="0" algn="l">
              <a:buFont typeface="Wingdings" pitchFamily="2" charset="2"/>
              <a:buNone/>
              <a:defRPr/>
            </a:lvl1pPr>
          </a:lstStyle>
          <a:p>
            <a:r>
              <a:rPr lang="en-US" dirty="0" smtClean="0"/>
              <a:t>Click to edit Master subtitle style</a:t>
            </a:r>
            <a:endParaRPr lang="en-US" dirty="0"/>
          </a:p>
        </p:txBody>
      </p:sp>
      <p:pic>
        <p:nvPicPr>
          <p:cNvPr id="8" name="Picture 7" descr="idf2009-logo-white.png"/>
          <p:cNvPicPr>
            <a:picLocks noChangeAspect="1"/>
          </p:cNvPicPr>
          <p:nvPr userDrawn="1"/>
        </p:nvPicPr>
        <p:blipFill>
          <a:blip r:embed="rId2" cstate="email"/>
          <a:stretch>
            <a:fillRect/>
          </a:stretch>
        </p:blipFill>
        <p:spPr>
          <a:xfrm>
            <a:off x="708087" y="619127"/>
            <a:ext cx="2633088" cy="913249"/>
          </a:xfrm>
          <a:prstGeom prst="rect">
            <a:avLst/>
          </a:prstGeom>
        </p:spPr>
      </p:pic>
    </p:spTree>
    <p:extLst>
      <p:ext uri="{BB962C8B-B14F-4D97-AF65-F5344CB8AC3E}">
        <p14:creationId xmlns:p14="http://schemas.microsoft.com/office/powerpoint/2010/main" val="7796257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chemeClr val="bg2"/>
                </a:solidFill>
                <a:latin typeface="+mn-lt"/>
                <a:ea typeface="Verdana" pitchFamily="34" charset="0"/>
                <a:cs typeface="Verdana" pitchFamily="34" charset="0"/>
              </a:rPr>
              <a:pPr/>
              <a:t>‹#›</a:t>
            </a:fld>
            <a:endParaRPr lang="en-US" sz="800" dirty="0">
              <a:solidFill>
                <a:schemeClr val="bg2"/>
              </a:solidFill>
              <a:latin typeface="+mn-lt"/>
              <a:ea typeface="Verdana" pitchFamily="34" charset="0"/>
              <a:cs typeface="Verdana" pitchFamily="34" charset="0"/>
            </a:endParaRPr>
          </a:p>
        </p:txBody>
      </p:sp>
      <p:pic>
        <p:nvPicPr>
          <p:cNvPr id="16" name="Picture 15" descr="PPTCovers-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96734"/>
            <a:ext cx="8083296" cy="3544236"/>
          </a:xfrm>
          <a:prstGeom prst="rect">
            <a:avLst/>
          </a:prstGeom>
        </p:spPr>
      </p:pic>
      <p:sp>
        <p:nvSpPr>
          <p:cNvPr id="17" name="Rectangle 3"/>
          <p:cNvSpPr>
            <a:spLocks noGrp="1" noChangeArrowheads="1"/>
          </p:cNvSpPr>
          <p:nvPr>
            <p:ph type="ctrTitle"/>
          </p:nvPr>
        </p:nvSpPr>
        <p:spPr>
          <a:xfrm>
            <a:off x="593529" y="2217778"/>
            <a:ext cx="5887850" cy="646331"/>
          </a:xfrm>
        </p:spPr>
        <p:txBody>
          <a:bodyPr wrap="none" anchor="ctr" anchorCtr="0">
            <a:spAutoFit/>
          </a:bodyPr>
          <a:lstStyle>
            <a:lvl1pPr algn="l">
              <a:lnSpc>
                <a:spcPct val="100000"/>
              </a:lnSpc>
              <a:defRPr sz="3600" b="0">
                <a:solidFill>
                  <a:schemeClr val="bg1"/>
                </a:solidFill>
                <a:latin typeface="+mn-lt"/>
                <a:cs typeface="Verdana"/>
              </a:defRPr>
            </a:lvl1pPr>
          </a:lstStyle>
          <a:p>
            <a:r>
              <a:rPr lang="en-US" altLang="ja-JP" dirty="0" smtClean="0"/>
              <a:t>Click to edit Master title style</a:t>
            </a:r>
            <a:endParaRPr lang="en-US" altLang="ja-JP" dirty="0"/>
          </a:p>
        </p:txBody>
      </p:sp>
      <p:sp>
        <p:nvSpPr>
          <p:cNvPr id="18" name="Rectangle 4"/>
          <p:cNvSpPr>
            <a:spLocks noGrp="1" noChangeArrowheads="1"/>
          </p:cNvSpPr>
          <p:nvPr>
            <p:ph type="subTitle" idx="1" hasCustomPrompt="1"/>
          </p:nvPr>
        </p:nvSpPr>
        <p:spPr>
          <a:xfrm>
            <a:off x="592331" y="3050142"/>
            <a:ext cx="4343400" cy="861774"/>
          </a:xfrm>
        </p:spPr>
        <p:txBody>
          <a:bodyPr wrap="square">
            <a:spAutoFit/>
          </a:bodyPr>
          <a:lstStyle>
            <a:lvl1pPr marL="0" indent="0" algn="l">
              <a:lnSpc>
                <a:spcPts val="3000"/>
              </a:lnSpc>
              <a:spcBef>
                <a:spcPts val="0"/>
              </a:spcBef>
              <a:defRPr sz="2000">
                <a:solidFill>
                  <a:schemeClr val="bg1"/>
                </a:solidFill>
                <a:latin typeface="+mn-lt"/>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3768598635"/>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5905406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7"/>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200157"/>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3300744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301838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834222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62289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16061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6359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46807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65940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Only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5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a:t>
            </a:r>
            <a:br>
              <a:rPr lang="en-US" dirty="0" smtClean="0"/>
            </a:br>
            <a:r>
              <a:rPr lang="en-US" dirty="0" smtClean="0"/>
              <a:t>title Style</a:t>
            </a:r>
            <a:endParaRPr lang="en-US" dirty="0"/>
          </a:p>
        </p:txBody>
      </p:sp>
      <p:sp>
        <p:nvSpPr>
          <p:cNvPr id="6" name="TextBox 5"/>
          <p:cNvSpPr txBox="1"/>
          <p:nvPr userDrawn="1"/>
        </p:nvSpPr>
        <p:spPr>
          <a:xfrm>
            <a:off x="0" y="4881889"/>
            <a:ext cx="325730" cy="215444"/>
          </a:xfrm>
          <a:prstGeom prst="rect">
            <a:avLst/>
          </a:prstGeom>
          <a:noFill/>
        </p:spPr>
        <p:txBody>
          <a:bodyPr wrap="non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35EC5FB-0C8E-4818-A81D-78796ABB4840}" type="slidenum">
              <a:rPr kumimoji="0" lang="en-US" sz="800" b="0" i="0" u="none" strike="noStrike" kern="0" cap="none" spc="0" normalizeH="0" baseline="0" noProof="0" smtClean="0">
                <a:ln>
                  <a:noFill/>
                </a:ln>
                <a:solidFill>
                  <a:srgbClr val="FFFFFF"/>
                </a:solidFill>
                <a:effectLst/>
                <a:uLnTx/>
                <a:uFillTx/>
                <a:latin typeface="+mn-lt"/>
                <a:ea typeface="Verdana" pitchFamily="34" charset="0"/>
                <a:cs typeface="Verdana"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rgbClr val="FFFFFF"/>
              </a:solidFill>
              <a:effectLst/>
              <a:uLnTx/>
              <a:uFillTx/>
              <a:latin typeface="+mn-lt"/>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gn="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22531" name="Rectangle 3"/>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algn="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p:nvPr>
        </p:nvSpPr>
        <p:spPr>
          <a:xfrm>
            <a:off x="704850" y="2135982"/>
            <a:ext cx="7772400" cy="1102519"/>
          </a:xfrm>
        </p:spPr>
        <p:txBody>
          <a:bodyPr anchor="t"/>
          <a:lstStyle>
            <a:lvl1pPr algn="l">
              <a:defRPr/>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704850" y="3286125"/>
            <a:ext cx="6400800" cy="1314450"/>
          </a:xfrm>
        </p:spPr>
        <p:txBody>
          <a:bodyPr anchorCtr="0"/>
          <a:lstStyle>
            <a:lvl1pPr marL="0" indent="0" algn="l">
              <a:buFont typeface="Wingdings" pitchFamily="2" charset="2"/>
              <a:buNone/>
              <a:defRPr/>
            </a:lvl1pPr>
          </a:lstStyle>
          <a:p>
            <a:r>
              <a:rPr lang="en-US" dirty="0" smtClean="0"/>
              <a:t>Click to edit Master subtitle style</a:t>
            </a:r>
            <a:endParaRPr lang="en-US" dirty="0"/>
          </a:p>
        </p:txBody>
      </p:sp>
      <p:pic>
        <p:nvPicPr>
          <p:cNvPr id="8" name="Picture 7" descr="idf2009-logo-white.png"/>
          <p:cNvPicPr>
            <a:picLocks noChangeAspect="1"/>
          </p:cNvPicPr>
          <p:nvPr userDrawn="1"/>
        </p:nvPicPr>
        <p:blipFill>
          <a:blip r:embed="rId2" cstate="email"/>
          <a:stretch>
            <a:fillRect/>
          </a:stretch>
        </p:blipFill>
        <p:spPr>
          <a:xfrm>
            <a:off x="708087" y="619127"/>
            <a:ext cx="2633088" cy="913249"/>
          </a:xfrm>
          <a:prstGeom prst="rect">
            <a:avLst/>
          </a:prstGeom>
        </p:spPr>
      </p:pic>
    </p:spTree>
    <p:extLst>
      <p:ext uri="{BB962C8B-B14F-4D97-AF65-F5344CB8AC3E}">
        <p14:creationId xmlns:p14="http://schemas.microsoft.com/office/powerpoint/2010/main" val="312295258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1446581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200154"/>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8151673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4105613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653609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61674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2646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1205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52730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4370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4627756"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title Style</a:t>
            </a:r>
            <a:endParaRPr lang="en-US" dirty="0"/>
          </a:p>
        </p:txBody>
      </p:sp>
      <p:sp>
        <p:nvSpPr>
          <p:cNvPr id="8" name="Picture Placeholder 7"/>
          <p:cNvSpPr>
            <a:spLocks noGrp="1"/>
          </p:cNvSpPr>
          <p:nvPr>
            <p:ph type="pic" sz="quarter" idx="10"/>
          </p:nvPr>
        </p:nvSpPr>
        <p:spPr>
          <a:xfrm>
            <a:off x="5353050" y="0"/>
            <a:ext cx="3790950" cy="5143500"/>
          </a:xfrm>
          <a:prstGeom prst="rect">
            <a:avLst/>
          </a:prstGeom>
        </p:spPr>
        <p:txBody>
          <a:bodyPr/>
          <a:lstStyle/>
          <a:p>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35EC5FB-0C8E-4818-A81D-78796ABB4840}" type="slidenum">
              <a:rPr kumimoji="0" lang="en-US" sz="800" b="0" i="0" u="none" strike="noStrike" kern="0" cap="none" spc="0" normalizeH="0" baseline="0" noProof="0" smtClean="0">
                <a:ln>
                  <a:noFill/>
                </a:ln>
                <a:solidFill>
                  <a:srgbClr val="FFFFFF"/>
                </a:solidFill>
                <a:effectLst/>
                <a:uLnTx/>
                <a:uFillTx/>
                <a:latin typeface="+mn-lt"/>
                <a:ea typeface="Verdana" pitchFamily="34" charset="0"/>
                <a:cs typeface="Verdana"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rgbClr val="FFFFFF"/>
              </a:solidFill>
              <a:effectLst/>
              <a:uLnTx/>
              <a:uFillTx/>
              <a:latin typeface="+mn-lt"/>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itle Only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217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9" name="Picture 8" descr="16-9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0415"/>
            <a:ext cx="8083296" cy="3362672"/>
          </a:xfrm>
          <a:prstGeom prst="rect">
            <a:avLst/>
          </a:prstGeom>
        </p:spPr>
      </p:pic>
      <p:sp>
        <p:nvSpPr>
          <p:cNvPr id="11" name="Rectangle 3"/>
          <p:cNvSpPr>
            <a:spLocks noGrp="1" noChangeArrowheads="1"/>
          </p:cNvSpPr>
          <p:nvPr>
            <p:ph type="ctrTitle"/>
          </p:nvPr>
        </p:nvSpPr>
        <p:spPr>
          <a:xfrm>
            <a:off x="457202" y="1709046"/>
            <a:ext cx="7302499" cy="646331"/>
          </a:xfrm>
        </p:spPr>
        <p:txBody>
          <a:bodyPr wrap="squar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3" name="Rectangle 4"/>
          <p:cNvSpPr>
            <a:spLocks noGrp="1" noChangeArrowheads="1"/>
          </p:cNvSpPr>
          <p:nvPr>
            <p:ph type="subTitle" idx="1" hasCustomPrompt="1"/>
          </p:nvPr>
        </p:nvSpPr>
        <p:spPr>
          <a:xfrm>
            <a:off x="2206790" y="3184578"/>
            <a:ext cx="4466738" cy="861774"/>
          </a:xfrm>
        </p:spPr>
        <p:txBody>
          <a:bodyPr wrap="square">
            <a:spAutoFit/>
          </a:bodyPr>
          <a:lstStyle>
            <a:lvl1pPr marL="0" indent="0" algn="l">
              <a:lnSpc>
                <a:spcPts val="2400"/>
              </a:lnSpc>
              <a:spcBef>
                <a:spcPts val="0"/>
              </a:spcBef>
              <a:spcAft>
                <a:spcPts val="1200"/>
              </a:spcAft>
              <a:defRPr sz="2000" b="0" i="0">
                <a:solidFill>
                  <a:schemeClr val="bg1"/>
                </a:solidFill>
                <a:latin typeface="Neo Sans Intel"/>
                <a:cs typeface="Neo Sans Intel"/>
              </a:defRPr>
            </a:lvl1pPr>
          </a:lstStyle>
          <a:p>
            <a:r>
              <a:rPr lang="en-US" dirty="0" smtClean="0"/>
              <a:t>Subtitle</a:t>
            </a:r>
          </a:p>
          <a:p>
            <a:r>
              <a:rPr lang="en-US" dirty="0" smtClean="0"/>
              <a:t>Additional Info</a:t>
            </a:r>
          </a:p>
        </p:txBody>
      </p:sp>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6" name="TextBox 15"/>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298130746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12" name="Picture 11" descr="16-9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159"/>
            <a:ext cx="8083296" cy="3619185"/>
          </a:xfrm>
          <a:prstGeom prst="rect">
            <a:avLst/>
          </a:prstGeom>
        </p:spPr>
      </p:pic>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6" name="Rectangle 3"/>
          <p:cNvSpPr>
            <a:spLocks noGrp="1" noChangeArrowheads="1"/>
          </p:cNvSpPr>
          <p:nvPr>
            <p:ph type="ctrTitle"/>
          </p:nvPr>
        </p:nvSpPr>
        <p:spPr>
          <a:xfrm>
            <a:off x="457202" y="1361646"/>
            <a:ext cx="6034149" cy="646331"/>
          </a:xfrm>
        </p:spPr>
        <p:txBody>
          <a:bodyPr wrap="non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60188" y="2184686"/>
            <a:ext cx="4343400" cy="861774"/>
          </a:xfrm>
        </p:spPr>
        <p:txBody>
          <a:bodyPr wrap="square">
            <a:spAutoFit/>
          </a:bodyPr>
          <a:lstStyle>
            <a:lvl1pPr marL="0" indent="0" algn="l">
              <a:lnSpc>
                <a:spcPts val="3000"/>
              </a:lnSpc>
              <a:spcBef>
                <a:spcPts val="0"/>
              </a:spcBef>
              <a:defRPr sz="2000" b="0" i="0">
                <a:solidFill>
                  <a:schemeClr val="bg1"/>
                </a:solidFill>
                <a:latin typeface="Neo Sans Intel"/>
                <a:cs typeface="Neo Sans Intel"/>
              </a:defRPr>
            </a:lvl1pPr>
          </a:lstStyle>
          <a:p>
            <a:r>
              <a:rPr lang="en-US" dirty="0" smtClean="0"/>
              <a:t>Subtitle</a:t>
            </a:r>
          </a:p>
          <a:p>
            <a:r>
              <a:rPr lang="en-US" dirty="0" smtClean="0"/>
              <a:t>Additional Info</a:t>
            </a:r>
          </a:p>
        </p:txBody>
      </p:sp>
      <p:sp>
        <p:nvSpPr>
          <p:cNvPr id="9" name="TextBox 8"/>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211939676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349779294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6" name="Picture 15" descr="PPTCovers-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96734"/>
            <a:ext cx="8083296" cy="3544236"/>
          </a:xfrm>
          <a:prstGeom prst="rect">
            <a:avLst/>
          </a:prstGeom>
        </p:spPr>
      </p:pic>
      <p:sp>
        <p:nvSpPr>
          <p:cNvPr id="17" name="Rectangle 3"/>
          <p:cNvSpPr>
            <a:spLocks noGrp="1" noChangeArrowheads="1"/>
          </p:cNvSpPr>
          <p:nvPr>
            <p:ph type="ctrTitle"/>
          </p:nvPr>
        </p:nvSpPr>
        <p:spPr>
          <a:xfrm>
            <a:off x="593529" y="2217778"/>
            <a:ext cx="5887850" cy="646331"/>
          </a:xfrm>
        </p:spPr>
        <p:txBody>
          <a:bodyPr wrap="none" anchor="ctr" anchorCtr="0">
            <a:spAutoFit/>
          </a:bodyPr>
          <a:lstStyle>
            <a:lvl1pPr algn="l">
              <a:lnSpc>
                <a:spcPct val="100000"/>
              </a:lnSpc>
              <a:defRPr sz="3600" b="0">
                <a:solidFill>
                  <a:schemeClr val="bg1"/>
                </a:solidFill>
                <a:latin typeface="+mn-lt"/>
                <a:cs typeface="Verdana"/>
              </a:defRPr>
            </a:lvl1pPr>
          </a:lstStyle>
          <a:p>
            <a:r>
              <a:rPr lang="en-US" altLang="ja-JP" dirty="0" smtClean="0"/>
              <a:t>Click to edit Master title style</a:t>
            </a:r>
            <a:endParaRPr lang="en-US" altLang="ja-JP" dirty="0"/>
          </a:p>
        </p:txBody>
      </p:sp>
      <p:sp>
        <p:nvSpPr>
          <p:cNvPr id="18" name="Rectangle 4"/>
          <p:cNvSpPr>
            <a:spLocks noGrp="1" noChangeArrowheads="1"/>
          </p:cNvSpPr>
          <p:nvPr>
            <p:ph type="subTitle" idx="1" hasCustomPrompt="1"/>
          </p:nvPr>
        </p:nvSpPr>
        <p:spPr>
          <a:xfrm>
            <a:off x="592331" y="3050142"/>
            <a:ext cx="4343400" cy="861774"/>
          </a:xfrm>
        </p:spPr>
        <p:txBody>
          <a:bodyPr wrap="square">
            <a:spAutoFit/>
          </a:bodyPr>
          <a:lstStyle>
            <a:lvl1pPr marL="0" indent="0" algn="l">
              <a:lnSpc>
                <a:spcPts val="3000"/>
              </a:lnSpc>
              <a:spcBef>
                <a:spcPts val="0"/>
              </a:spcBef>
              <a:defRPr sz="2000">
                <a:solidFill>
                  <a:schemeClr val="bg1"/>
                </a:solidFill>
                <a:latin typeface="+mn-lt"/>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282332863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a:t>
            </a:r>
            <a:br>
              <a:rPr lang="en-US" dirty="0" smtClean="0"/>
            </a:br>
            <a:r>
              <a:rPr lang="en-US" dirty="0" smtClean="0"/>
              <a:t>title Style</a:t>
            </a:r>
            <a:endParaRPr lang="en-US" dirty="0"/>
          </a:p>
        </p:txBody>
      </p:sp>
      <p:sp>
        <p:nvSpPr>
          <p:cNvPr id="6" name="TextBox 5"/>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150753699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4627756"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title Style</a:t>
            </a:r>
            <a:endParaRPr lang="en-US" dirty="0"/>
          </a:p>
        </p:txBody>
      </p:sp>
      <p:sp>
        <p:nvSpPr>
          <p:cNvPr id="8" name="Picture Placeholder 7"/>
          <p:cNvSpPr>
            <a:spLocks noGrp="1"/>
          </p:cNvSpPr>
          <p:nvPr>
            <p:ph type="pic" sz="quarter" idx="10"/>
          </p:nvPr>
        </p:nvSpPr>
        <p:spPr>
          <a:xfrm>
            <a:off x="5353050" y="0"/>
            <a:ext cx="3790950" cy="5143500"/>
          </a:xfrm>
          <a:prstGeom prst="rect">
            <a:avLst/>
          </a:prstGeom>
        </p:spPr>
        <p:txBody>
          <a:bodyPr/>
          <a:lstStyle/>
          <a:p>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185981527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endParaRPr lang="en-US" dirty="0"/>
          </a:p>
        </p:txBody>
      </p:sp>
      <p:sp>
        <p:nvSpPr>
          <p:cNvPr id="9" name="Title 1"/>
          <p:cNvSpPr>
            <a:spLocks noGrp="1"/>
          </p:cNvSpPr>
          <p:nvPr>
            <p:ph type="title" hasCustomPrompt="1"/>
          </p:nvPr>
        </p:nvSpPr>
        <p:spPr>
          <a:xfrm>
            <a:off x="262466" y="632884"/>
            <a:ext cx="4627756" cy="1021556"/>
          </a:xfrm>
          <a:prstGeom prst="rect">
            <a:avLst/>
          </a:prstGeom>
        </p:spPr>
        <p:txBody>
          <a:bodyPr anchor="ctr" anchorCtr="0"/>
          <a:lstStyle>
            <a:lvl1pPr algn="l">
              <a:lnSpc>
                <a:spcPct val="100000"/>
              </a:lnSpc>
              <a:defRPr sz="3200" b="0" cap="none">
                <a:solidFill>
                  <a:srgbClr val="FFFFFF"/>
                </a:solidFill>
                <a:latin typeface="+mn-lt"/>
                <a:cs typeface="Verdana"/>
              </a:defRPr>
            </a:lvl1pPr>
          </a:lstStyle>
          <a:p>
            <a:r>
              <a:rPr lang="en-US" dirty="0" smtClean="0"/>
              <a:t>Click To Edit Section Divider title Style</a:t>
            </a:r>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337480203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5613" y="1034655"/>
            <a:ext cx="8228012" cy="3402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1511086" y="4881966"/>
            <a:ext cx="5804115" cy="215444"/>
          </a:xfrm>
          <a:prstGeom prst="rect">
            <a:avLst/>
          </a:prstGeom>
          <a:noFill/>
        </p:spPr>
        <p:txBody>
          <a:bodyPr wrap="square" lIns="91440" tIns="45720" rIns="91440" bIns="45720" rtlCol="0">
            <a:spAutoFit/>
          </a:bodyPr>
          <a:lstStyle/>
          <a:p>
            <a:pPr algn="ctr"/>
            <a:r>
              <a:rPr lang="en-US" sz="800" dirty="0" smtClean="0">
                <a:solidFill>
                  <a:srgbClr val="FFFFFF"/>
                </a:solidFill>
                <a:latin typeface="Neo Sans Intel"/>
              </a:rPr>
              <a:t>Perspectives from the Smart Grid Edge: Toward Data Privacy and Ease of Use</a:t>
            </a:r>
          </a:p>
        </p:txBody>
      </p:sp>
    </p:spTree>
    <p:extLst>
      <p:ext uri="{BB962C8B-B14F-4D97-AF65-F5344CB8AC3E}">
        <p14:creationId xmlns:p14="http://schemas.microsoft.com/office/powerpoint/2010/main" val="104839919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5"/>
            <a:ext cx="4037012"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034655"/>
            <a:ext cx="4038600"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1511086" y="4881965"/>
            <a:ext cx="5804115" cy="215444"/>
          </a:xfrm>
          <a:prstGeom prst="rect">
            <a:avLst/>
          </a:prstGeom>
          <a:noFill/>
        </p:spPr>
        <p:txBody>
          <a:bodyPr wrap="square" lIns="91440" tIns="45720" rIns="91440" bIns="45720" rtlCol="0">
            <a:spAutoFit/>
          </a:bodyPr>
          <a:lstStyle/>
          <a:p>
            <a:pPr algn="ctr"/>
            <a:r>
              <a:rPr lang="en-US" sz="800" dirty="0" smtClean="0">
                <a:solidFill>
                  <a:srgbClr val="FFFFFF"/>
                </a:solidFill>
                <a:latin typeface="Neo Sans Intel"/>
              </a:rPr>
              <a:t>Trusted Personal Cloud : An Attribute-based Trust Framework for </a:t>
            </a:r>
            <a:r>
              <a:rPr lang="en-US" sz="800" dirty="0" err="1" smtClean="0">
                <a:solidFill>
                  <a:srgbClr val="FFFFFF"/>
                </a:solidFill>
                <a:latin typeface="Neo Sans Intel"/>
              </a:rPr>
              <a:t>IoT</a:t>
            </a:r>
            <a:endParaRPr lang="en-US" sz="800" dirty="0" smtClean="0">
              <a:solidFill>
                <a:srgbClr val="FFFFFF"/>
              </a:solidFill>
              <a:latin typeface="Neo Sans Intel"/>
            </a:endParaRPr>
          </a:p>
        </p:txBody>
      </p:sp>
    </p:spTree>
    <p:extLst>
      <p:ext uri="{BB962C8B-B14F-4D97-AF65-F5344CB8AC3E}">
        <p14:creationId xmlns:p14="http://schemas.microsoft.com/office/powerpoint/2010/main" val="36088476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endParaRPr lang="en-US" dirty="0"/>
          </a:p>
        </p:txBody>
      </p:sp>
      <p:sp>
        <p:nvSpPr>
          <p:cNvPr id="9" name="Title 1"/>
          <p:cNvSpPr>
            <a:spLocks noGrp="1"/>
          </p:cNvSpPr>
          <p:nvPr>
            <p:ph type="title" hasCustomPrompt="1"/>
          </p:nvPr>
        </p:nvSpPr>
        <p:spPr>
          <a:xfrm>
            <a:off x="262466" y="632884"/>
            <a:ext cx="4627756" cy="1021556"/>
          </a:xfrm>
          <a:prstGeom prst="rect">
            <a:avLst/>
          </a:prstGeom>
        </p:spPr>
        <p:txBody>
          <a:bodyPr anchor="ctr" anchorCtr="0"/>
          <a:lstStyle>
            <a:lvl1pPr algn="l">
              <a:lnSpc>
                <a:spcPct val="100000"/>
              </a:lnSpc>
              <a:defRPr sz="3200" b="0" cap="none">
                <a:solidFill>
                  <a:srgbClr val="FFFFFF"/>
                </a:solidFill>
                <a:latin typeface="+mn-lt"/>
                <a:cs typeface="Verdana"/>
              </a:defRPr>
            </a:lvl1pPr>
          </a:lstStyle>
          <a:p>
            <a:r>
              <a:rPr lang="en-US" dirty="0" smtClean="0"/>
              <a:t>Click To Edit Section Divider title Style</a:t>
            </a:r>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35EC5FB-0C8E-4818-A81D-78796ABB4840}" type="slidenum">
              <a:rPr kumimoji="0" lang="en-US" sz="800" b="0" i="0" u="none" strike="noStrike" kern="0" cap="none" spc="0" normalizeH="0" baseline="0" noProof="0" smtClean="0">
                <a:ln>
                  <a:noFill/>
                </a:ln>
                <a:solidFill>
                  <a:srgbClr val="FFFFFF"/>
                </a:solidFill>
                <a:effectLst/>
                <a:uLnTx/>
                <a:uFillTx/>
                <a:latin typeface="+mn-lt"/>
                <a:ea typeface="Verdana" pitchFamily="34" charset="0"/>
                <a:cs typeface="Verdana"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rgbClr val="FFFFFF"/>
              </a:solidFill>
              <a:effectLst/>
              <a:uLnTx/>
              <a:uFillTx/>
              <a:latin typeface="+mn-lt"/>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6916732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87426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7" name="Picture 6"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9" name="TextBox 8"/>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2621640721"/>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2"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420396069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317552538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351781898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312099641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9" name="Picture 8" descr="16-9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0415"/>
            <a:ext cx="8083296" cy="3362672"/>
          </a:xfrm>
          <a:prstGeom prst="rect">
            <a:avLst/>
          </a:prstGeom>
        </p:spPr>
      </p:pic>
      <p:sp>
        <p:nvSpPr>
          <p:cNvPr id="11" name="Rectangle 3"/>
          <p:cNvSpPr>
            <a:spLocks noGrp="1" noChangeArrowheads="1"/>
          </p:cNvSpPr>
          <p:nvPr>
            <p:ph type="ctrTitle"/>
          </p:nvPr>
        </p:nvSpPr>
        <p:spPr>
          <a:xfrm>
            <a:off x="457202" y="1709046"/>
            <a:ext cx="7302499" cy="646331"/>
          </a:xfrm>
        </p:spPr>
        <p:txBody>
          <a:bodyPr wrap="squar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3" name="Rectangle 4"/>
          <p:cNvSpPr>
            <a:spLocks noGrp="1" noChangeArrowheads="1"/>
          </p:cNvSpPr>
          <p:nvPr>
            <p:ph type="subTitle" idx="1" hasCustomPrompt="1"/>
          </p:nvPr>
        </p:nvSpPr>
        <p:spPr>
          <a:xfrm>
            <a:off x="2206790" y="3184578"/>
            <a:ext cx="4466738" cy="861774"/>
          </a:xfrm>
        </p:spPr>
        <p:txBody>
          <a:bodyPr wrap="square">
            <a:spAutoFit/>
          </a:bodyPr>
          <a:lstStyle>
            <a:lvl1pPr marL="0" indent="0" algn="l">
              <a:lnSpc>
                <a:spcPts val="2400"/>
              </a:lnSpc>
              <a:spcBef>
                <a:spcPts val="0"/>
              </a:spcBef>
              <a:spcAft>
                <a:spcPts val="1200"/>
              </a:spcAft>
              <a:defRPr sz="2000" b="0" i="0">
                <a:solidFill>
                  <a:schemeClr val="bg1"/>
                </a:solidFill>
                <a:latin typeface="Neo Sans Intel"/>
                <a:cs typeface="Neo Sans Intel"/>
              </a:defRPr>
            </a:lvl1pPr>
          </a:lstStyle>
          <a:p>
            <a:r>
              <a:rPr lang="en-US" dirty="0" smtClean="0"/>
              <a:t>Subtitle</a:t>
            </a:r>
          </a:p>
          <a:p>
            <a:r>
              <a:rPr lang="en-US" dirty="0" smtClean="0"/>
              <a:t>Additional Info</a:t>
            </a:r>
          </a:p>
        </p:txBody>
      </p:sp>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6" name="TextBox 15"/>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318346869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12" name="Picture 11" descr="16-9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159"/>
            <a:ext cx="8083296" cy="3619185"/>
          </a:xfrm>
          <a:prstGeom prst="rect">
            <a:avLst/>
          </a:prstGeom>
        </p:spPr>
      </p:pic>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6" name="Rectangle 3"/>
          <p:cNvSpPr>
            <a:spLocks noGrp="1" noChangeArrowheads="1"/>
          </p:cNvSpPr>
          <p:nvPr>
            <p:ph type="ctrTitle"/>
          </p:nvPr>
        </p:nvSpPr>
        <p:spPr>
          <a:xfrm>
            <a:off x="457202" y="1361646"/>
            <a:ext cx="6034149" cy="646331"/>
          </a:xfrm>
        </p:spPr>
        <p:txBody>
          <a:bodyPr wrap="none" anchor="ctr" anchorCtr="0">
            <a:spAutoFit/>
          </a:bodyPr>
          <a:lstStyle>
            <a:lvl1pPr algn="l">
              <a:lnSpc>
                <a:spcPct val="100000"/>
              </a:lnSpc>
              <a:defRPr sz="36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60188" y="2184686"/>
            <a:ext cx="4343400" cy="861774"/>
          </a:xfrm>
        </p:spPr>
        <p:txBody>
          <a:bodyPr wrap="square">
            <a:spAutoFit/>
          </a:bodyPr>
          <a:lstStyle>
            <a:lvl1pPr marL="0" indent="0" algn="l">
              <a:lnSpc>
                <a:spcPts val="3000"/>
              </a:lnSpc>
              <a:spcBef>
                <a:spcPts val="0"/>
              </a:spcBef>
              <a:defRPr sz="2000" b="0" i="0">
                <a:solidFill>
                  <a:schemeClr val="bg1"/>
                </a:solidFill>
                <a:latin typeface="Neo Sans Intel"/>
                <a:cs typeface="Neo Sans Intel"/>
              </a:defRPr>
            </a:lvl1pPr>
          </a:lstStyle>
          <a:p>
            <a:r>
              <a:rPr lang="en-US" dirty="0" smtClean="0"/>
              <a:t>Subtitle</a:t>
            </a:r>
          </a:p>
          <a:p>
            <a:r>
              <a:rPr lang="en-US" dirty="0" smtClean="0"/>
              <a:t>Additional Info</a:t>
            </a:r>
          </a:p>
        </p:txBody>
      </p:sp>
      <p:sp>
        <p:nvSpPr>
          <p:cNvPr id="9" name="TextBox 8"/>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197454802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357601482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5613" y="1034655"/>
            <a:ext cx="8228012" cy="340280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68726" y="4881966"/>
            <a:ext cx="7899187" cy="338554"/>
          </a:xfrm>
          <a:prstGeom prst="rect">
            <a:avLst/>
          </a:prstGeom>
          <a:noFill/>
        </p:spPr>
        <p:txBody>
          <a:bodyPr wrap="square" lIns="91440" tIns="45720" rIns="91440" bIns="45720" rtlCol="0">
            <a:spAutoFit/>
          </a:bodyPr>
          <a:lstStyle/>
          <a:p>
            <a:pPr algn="ctr"/>
            <a:r>
              <a:rPr lang="en-US" sz="800" dirty="0" smtClean="0">
                <a:solidFill>
                  <a:schemeClr val="bg1"/>
                </a:solidFill>
                <a:latin typeface="+mn-lt"/>
              </a:rPr>
              <a:t>Eve Schooler</a:t>
            </a:r>
            <a:r>
              <a:rPr lang="en-US" sz="800" baseline="0" dirty="0" smtClean="0">
                <a:solidFill>
                  <a:schemeClr val="bg1"/>
                </a:solidFill>
                <a:latin typeface="+mn-lt"/>
              </a:rPr>
              <a:t> - </a:t>
            </a:r>
            <a:r>
              <a:rPr lang="en-US" sz="800" dirty="0" smtClean="0">
                <a:solidFill>
                  <a:schemeClr val="bg1"/>
                </a:solidFill>
                <a:latin typeface="+mn-lt"/>
              </a:rPr>
              <a:t>Energy &amp; Sustainability Lab – Intel Labs </a:t>
            </a:r>
          </a:p>
          <a:p>
            <a:pPr algn="ctr"/>
            <a:endParaRPr lang="en-US" sz="800" dirty="0" smtClean="0">
              <a:solidFill>
                <a:schemeClr val="bg1"/>
              </a:solidFill>
              <a:latin typeface="+mn-lt"/>
            </a:endParaRPr>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6" name="Picture 15" descr="PPTCovers-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96734"/>
            <a:ext cx="8083296" cy="3544236"/>
          </a:xfrm>
          <a:prstGeom prst="rect">
            <a:avLst/>
          </a:prstGeom>
        </p:spPr>
      </p:pic>
      <p:sp>
        <p:nvSpPr>
          <p:cNvPr id="17" name="Rectangle 3"/>
          <p:cNvSpPr>
            <a:spLocks noGrp="1" noChangeArrowheads="1"/>
          </p:cNvSpPr>
          <p:nvPr>
            <p:ph type="ctrTitle"/>
          </p:nvPr>
        </p:nvSpPr>
        <p:spPr>
          <a:xfrm>
            <a:off x="593529" y="2217778"/>
            <a:ext cx="5887850" cy="646331"/>
          </a:xfrm>
        </p:spPr>
        <p:txBody>
          <a:bodyPr wrap="none" anchor="ctr" anchorCtr="0">
            <a:spAutoFit/>
          </a:bodyPr>
          <a:lstStyle>
            <a:lvl1pPr algn="l">
              <a:lnSpc>
                <a:spcPct val="100000"/>
              </a:lnSpc>
              <a:defRPr sz="3600" b="0">
                <a:solidFill>
                  <a:schemeClr val="bg1"/>
                </a:solidFill>
                <a:latin typeface="+mn-lt"/>
                <a:cs typeface="Verdana"/>
              </a:defRPr>
            </a:lvl1pPr>
          </a:lstStyle>
          <a:p>
            <a:r>
              <a:rPr lang="en-US" altLang="ja-JP" dirty="0" smtClean="0"/>
              <a:t>Click to edit Master title style</a:t>
            </a:r>
            <a:endParaRPr lang="en-US" altLang="ja-JP" dirty="0"/>
          </a:p>
        </p:txBody>
      </p:sp>
      <p:sp>
        <p:nvSpPr>
          <p:cNvPr id="18" name="Rectangle 4"/>
          <p:cNvSpPr>
            <a:spLocks noGrp="1" noChangeArrowheads="1"/>
          </p:cNvSpPr>
          <p:nvPr>
            <p:ph type="subTitle" idx="1" hasCustomPrompt="1"/>
          </p:nvPr>
        </p:nvSpPr>
        <p:spPr>
          <a:xfrm>
            <a:off x="592331" y="3050142"/>
            <a:ext cx="4343400" cy="861774"/>
          </a:xfrm>
        </p:spPr>
        <p:txBody>
          <a:bodyPr wrap="square">
            <a:spAutoFit/>
          </a:bodyPr>
          <a:lstStyle>
            <a:lvl1pPr marL="0" indent="0" algn="l">
              <a:lnSpc>
                <a:spcPts val="3000"/>
              </a:lnSpc>
              <a:spcBef>
                <a:spcPts val="0"/>
              </a:spcBef>
              <a:defRPr sz="2000">
                <a:solidFill>
                  <a:schemeClr val="bg1"/>
                </a:solidFill>
                <a:latin typeface="+mn-lt"/>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285761011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a:t>
            </a:r>
            <a:br>
              <a:rPr lang="en-US" dirty="0" smtClean="0"/>
            </a:br>
            <a:r>
              <a:rPr lang="en-US" dirty="0" smtClean="0"/>
              <a:t>title Style</a:t>
            </a:r>
            <a:endParaRPr lang="en-US" dirty="0"/>
          </a:p>
        </p:txBody>
      </p:sp>
      <p:sp>
        <p:nvSpPr>
          <p:cNvPr id="6" name="TextBox 5"/>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284687302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4627756" cy="1021556"/>
          </a:xfrm>
          <a:prstGeom prst="rect">
            <a:avLst/>
          </a:prstGeom>
        </p:spPr>
        <p:txBody>
          <a:bodyPr anchor="ctr" anchorCtr="0"/>
          <a:lstStyle>
            <a:lvl1pPr algn="l">
              <a:lnSpc>
                <a:spcPct val="100000"/>
              </a:lnSpc>
              <a:defRPr sz="3600" b="0" cap="none">
                <a:solidFill>
                  <a:srgbClr val="FFFFFF"/>
                </a:solidFill>
                <a:latin typeface="+mn-lt"/>
                <a:cs typeface="Verdana"/>
              </a:defRPr>
            </a:lvl1pPr>
          </a:lstStyle>
          <a:p>
            <a:r>
              <a:rPr lang="en-US" dirty="0" smtClean="0"/>
              <a:t>Click To Edit Section Divider title Style</a:t>
            </a:r>
            <a:endParaRPr lang="en-US" dirty="0"/>
          </a:p>
        </p:txBody>
      </p:sp>
      <p:sp>
        <p:nvSpPr>
          <p:cNvPr id="8" name="Picture Placeholder 7"/>
          <p:cNvSpPr>
            <a:spLocks noGrp="1"/>
          </p:cNvSpPr>
          <p:nvPr>
            <p:ph type="pic" sz="quarter" idx="10"/>
          </p:nvPr>
        </p:nvSpPr>
        <p:spPr>
          <a:xfrm>
            <a:off x="5353050" y="0"/>
            <a:ext cx="3790950" cy="5143500"/>
          </a:xfrm>
          <a:prstGeom prst="rect">
            <a:avLst/>
          </a:prstGeom>
        </p:spPr>
        <p:txBody>
          <a:bodyPr/>
          <a:lstStyle/>
          <a:p>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394686912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endParaRPr lang="en-US" dirty="0"/>
          </a:p>
        </p:txBody>
      </p:sp>
      <p:sp>
        <p:nvSpPr>
          <p:cNvPr id="9" name="Title 1"/>
          <p:cNvSpPr>
            <a:spLocks noGrp="1"/>
          </p:cNvSpPr>
          <p:nvPr>
            <p:ph type="title" hasCustomPrompt="1"/>
          </p:nvPr>
        </p:nvSpPr>
        <p:spPr>
          <a:xfrm>
            <a:off x="262466" y="632884"/>
            <a:ext cx="4627756" cy="1021556"/>
          </a:xfrm>
          <a:prstGeom prst="rect">
            <a:avLst/>
          </a:prstGeom>
        </p:spPr>
        <p:txBody>
          <a:bodyPr anchor="ctr" anchorCtr="0"/>
          <a:lstStyle>
            <a:lvl1pPr algn="l">
              <a:lnSpc>
                <a:spcPct val="100000"/>
              </a:lnSpc>
              <a:defRPr sz="3200" b="0" cap="none">
                <a:solidFill>
                  <a:srgbClr val="FFFFFF"/>
                </a:solidFill>
                <a:latin typeface="+mn-lt"/>
                <a:cs typeface="Verdana"/>
              </a:defRPr>
            </a:lvl1pPr>
          </a:lstStyle>
          <a:p>
            <a:r>
              <a:rPr lang="en-US" dirty="0" smtClean="0"/>
              <a:t>Click To Edit Section Divider title Style</a:t>
            </a:r>
            <a:endParaRPr lang="en-US" dirty="0"/>
          </a:p>
        </p:txBody>
      </p:sp>
      <p:sp>
        <p:nvSpPr>
          <p:cNvPr id="7" name="TextBox 6"/>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65106628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5613" y="1034655"/>
            <a:ext cx="8228012" cy="3402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1511086" y="4881966"/>
            <a:ext cx="5804115" cy="215444"/>
          </a:xfrm>
          <a:prstGeom prst="rect">
            <a:avLst/>
          </a:prstGeom>
          <a:noFill/>
        </p:spPr>
        <p:txBody>
          <a:bodyPr wrap="square" lIns="91440" tIns="45720" rIns="91440" bIns="45720" rtlCol="0">
            <a:spAutoFit/>
          </a:bodyPr>
          <a:lstStyle/>
          <a:p>
            <a:pPr algn="ctr"/>
            <a:r>
              <a:rPr lang="en-US" sz="800" dirty="0" smtClean="0">
                <a:solidFill>
                  <a:srgbClr val="FFFFFF"/>
                </a:solidFill>
                <a:latin typeface="Neo Sans Intel"/>
              </a:rPr>
              <a:t>Content-Centric</a:t>
            </a:r>
            <a:r>
              <a:rPr lang="en-US" sz="800" baseline="0" dirty="0" smtClean="0">
                <a:solidFill>
                  <a:srgbClr val="FFFFFF"/>
                </a:solidFill>
                <a:latin typeface="Neo Sans Intel"/>
              </a:rPr>
              <a:t> Privacy</a:t>
            </a:r>
          </a:p>
        </p:txBody>
      </p:sp>
    </p:spTree>
    <p:extLst>
      <p:ext uri="{BB962C8B-B14F-4D97-AF65-F5344CB8AC3E}">
        <p14:creationId xmlns:p14="http://schemas.microsoft.com/office/powerpoint/2010/main" val="168966663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5"/>
            <a:ext cx="4037012"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034655"/>
            <a:ext cx="4038600"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1511086" y="4881965"/>
            <a:ext cx="5804115" cy="338554"/>
          </a:xfrm>
          <a:prstGeom prst="rect">
            <a:avLst/>
          </a:prstGeom>
          <a:noFill/>
        </p:spPr>
        <p:txBody>
          <a:bodyPr wrap="square" lIns="91440" tIns="45720" rIns="91440" bIns="45720" rtlCol="0">
            <a:spAutoFit/>
          </a:bodyPr>
          <a:lstStyle/>
          <a:p>
            <a:pPr algn="ctr"/>
            <a:r>
              <a:rPr lang="en-US" sz="800" dirty="0" smtClean="0">
                <a:solidFill>
                  <a:srgbClr val="FFFFFF"/>
                </a:solidFill>
                <a:latin typeface="Neo Sans Intel"/>
              </a:rPr>
              <a:t>Content-Centric Privacy</a:t>
            </a:r>
          </a:p>
          <a:p>
            <a:pPr algn="ctr"/>
            <a:endParaRPr lang="en-US" sz="800" dirty="0" smtClean="0">
              <a:solidFill>
                <a:srgbClr val="FFFFFF"/>
              </a:solidFill>
              <a:latin typeface="Neo Sans Intel"/>
            </a:endParaRPr>
          </a:p>
        </p:txBody>
      </p:sp>
    </p:spTree>
    <p:extLst>
      <p:ext uri="{BB962C8B-B14F-4D97-AF65-F5344CB8AC3E}">
        <p14:creationId xmlns:p14="http://schemas.microsoft.com/office/powerpoint/2010/main" val="395774996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5565896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6644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7" name="Picture 6"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9" name="TextBox 8"/>
          <p:cNvSpPr txBox="1"/>
          <p:nvPr userDrawn="1"/>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Tree>
    <p:extLst>
      <p:ext uri="{BB962C8B-B14F-4D97-AF65-F5344CB8AC3E}">
        <p14:creationId xmlns:p14="http://schemas.microsoft.com/office/powerpoint/2010/main" val="93840137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2"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182992220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5"/>
            <a:ext cx="4037012"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034655"/>
            <a:ext cx="4038600" cy="3402806"/>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599353" y="4881965"/>
            <a:ext cx="7914555" cy="215444"/>
          </a:xfrm>
          <a:prstGeom prst="rect">
            <a:avLst/>
          </a:prstGeom>
          <a:noFill/>
        </p:spPr>
        <p:txBody>
          <a:bodyPr wrap="square" lIns="91440" tIns="45720" rIns="91440" bIns="45720" rtlCol="0">
            <a:spAutoFit/>
          </a:bodyPr>
          <a:lstStyle/>
          <a:p>
            <a:pPr algn="ctr"/>
            <a:r>
              <a:rPr lang="en-US" sz="800" kern="1200" dirty="0" smtClean="0">
                <a:solidFill>
                  <a:schemeClr val="bg1"/>
                </a:solidFill>
                <a:latin typeface="Arial" charset="0"/>
                <a:ea typeface="+mn-ea"/>
                <a:cs typeface="Arial" charset="0"/>
              </a:rPr>
              <a:t>Content-Centric Privacy</a:t>
            </a: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3429563208"/>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_Title Slide Option 3">
    <p:spTree>
      <p:nvGrpSpPr>
        <p:cNvPr id="1" name=""/>
        <p:cNvGrpSpPr/>
        <p:nvPr/>
      </p:nvGrpSpPr>
      <p:grpSpPr>
        <a:xfrm>
          <a:off x="0" y="0"/>
          <a:ext cx="0" cy="0"/>
          <a:chOff x="0" y="0"/>
          <a:chExt cx="0" cy="0"/>
        </a:xfrm>
      </p:grpSpPr>
      <p:pic>
        <p:nvPicPr>
          <p:cNvPr id="13" name="Picture 1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14" name="TextBox 13"/>
          <p:cNvSpPr txBox="1"/>
          <p:nvPr userDrawn="1"/>
        </p:nvSpPr>
        <p:spPr>
          <a:xfrm>
            <a:off x="0" y="4883029"/>
            <a:ext cx="325730" cy="215444"/>
          </a:xfrm>
          <a:prstGeom prst="rect">
            <a:avLst/>
          </a:prstGeom>
          <a:noFill/>
        </p:spPr>
        <p:txBody>
          <a:bodyPr wrap="none" lIns="91440" tIns="45720" rIns="91440" bIns="45720" rtlCol="0">
            <a:spAutoFit/>
          </a:bodyPr>
          <a:lstStyle/>
          <a:p>
            <a:fld id="{435EC5FB-0C8E-4818-A81D-78796ABB4840}" type="slidenum">
              <a:rPr lang="en-US" sz="800" smtClean="0">
                <a:solidFill>
                  <a:srgbClr val="B4BABD"/>
                </a:solidFill>
                <a:latin typeface="Neo Sans Intel"/>
                <a:ea typeface="Verdana" pitchFamily="34" charset="0"/>
                <a:cs typeface="Verdana" pitchFamily="34" charset="0"/>
              </a:rPr>
              <a:pPr/>
              <a:t>‹#›</a:t>
            </a:fld>
            <a:endParaRPr lang="en-US" sz="800" dirty="0">
              <a:solidFill>
                <a:srgbClr val="B4BABD"/>
              </a:solidFill>
              <a:latin typeface="Neo Sans Intel"/>
              <a:ea typeface="Verdana" pitchFamily="34" charset="0"/>
              <a:cs typeface="Verdana" pitchFamily="34" charset="0"/>
            </a:endParaRPr>
          </a:p>
        </p:txBody>
      </p:sp>
      <p:pic>
        <p:nvPicPr>
          <p:cNvPr id="15" name="Picture 14" descr="PPTCovers-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64451"/>
            <a:ext cx="8083550" cy="2814623"/>
          </a:xfrm>
          <a:prstGeom prst="rect">
            <a:avLst/>
          </a:prstGeom>
        </p:spPr>
      </p:pic>
      <p:sp>
        <p:nvSpPr>
          <p:cNvPr id="16" name="Rectangle 3"/>
          <p:cNvSpPr>
            <a:spLocks noGrp="1" noChangeArrowheads="1"/>
          </p:cNvSpPr>
          <p:nvPr>
            <p:ph type="ctrTitle"/>
          </p:nvPr>
        </p:nvSpPr>
        <p:spPr>
          <a:xfrm>
            <a:off x="457202" y="2309726"/>
            <a:ext cx="7073899" cy="646331"/>
          </a:xfrm>
        </p:spPr>
        <p:txBody>
          <a:bodyPr wrap="square" anchor="ctr" anchorCtr="0">
            <a:spAutoFit/>
          </a:bodyPr>
          <a:lstStyle>
            <a:lvl1pPr algn="l">
              <a:lnSpc>
                <a:spcPct val="100000"/>
              </a:lnSpc>
              <a:defRPr sz="3600" b="0" i="0">
                <a:solidFill>
                  <a:schemeClr val="bg1"/>
                </a:solidFill>
                <a:latin typeface="+mn-lt"/>
                <a:cs typeface="Verdana"/>
              </a:defRPr>
            </a:lvl1pPr>
          </a:lstStyle>
          <a:p>
            <a:r>
              <a:rPr lang="en-US" altLang="ja-JP" dirty="0" smtClean="0"/>
              <a:t>Click to edit Master title style</a:t>
            </a:r>
            <a:endParaRPr lang="en-US" altLang="ja-JP" dirty="0"/>
          </a:p>
        </p:txBody>
      </p:sp>
      <p:sp>
        <p:nvSpPr>
          <p:cNvPr id="17" name="Rectangle 4"/>
          <p:cNvSpPr>
            <a:spLocks noGrp="1" noChangeArrowheads="1"/>
          </p:cNvSpPr>
          <p:nvPr>
            <p:ph type="subTitle" idx="1" hasCustomPrompt="1"/>
          </p:nvPr>
        </p:nvSpPr>
        <p:spPr>
          <a:xfrm>
            <a:off x="459957" y="3092157"/>
            <a:ext cx="4343400" cy="861774"/>
          </a:xfrm>
        </p:spPr>
        <p:txBody>
          <a:bodyPr wrap="square">
            <a:spAutoFit/>
          </a:bodyPr>
          <a:lstStyle>
            <a:lvl1pPr marL="0" indent="0" algn="l">
              <a:lnSpc>
                <a:spcPts val="3000"/>
              </a:lnSpc>
              <a:spcBef>
                <a:spcPts val="0"/>
              </a:spcBef>
              <a:defRPr sz="2000">
                <a:solidFill>
                  <a:schemeClr val="bg1"/>
                </a:solidFill>
                <a:latin typeface="+mn-lt"/>
                <a:cs typeface="Verdana"/>
              </a:defRPr>
            </a:lvl1pPr>
          </a:lstStyle>
          <a:p>
            <a:r>
              <a:rPr lang="en-US" dirty="0" smtClean="0"/>
              <a:t>Subtitle</a:t>
            </a:r>
          </a:p>
          <a:p>
            <a:r>
              <a:rPr lang="en-US" dirty="0" smtClean="0"/>
              <a:t>Additional Info</a:t>
            </a:r>
          </a:p>
        </p:txBody>
      </p:sp>
    </p:spTree>
    <p:extLst>
      <p:ext uri="{BB962C8B-B14F-4D97-AF65-F5344CB8AC3E}">
        <p14:creationId xmlns:p14="http://schemas.microsoft.com/office/powerpoint/2010/main" val="67826097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_Final Slide with Blue Logo">
    <p:spTree>
      <p:nvGrpSpPr>
        <p:cNvPr id="1" name=""/>
        <p:cNvGrpSpPr/>
        <p:nvPr/>
      </p:nvGrpSpPr>
      <p:grpSpPr>
        <a:xfrm>
          <a:off x="0" y="0"/>
          <a:ext cx="0" cy="0"/>
          <a:chOff x="0" y="0"/>
          <a:chExt cx="0" cy="0"/>
        </a:xfrm>
      </p:grpSpPr>
      <p:pic>
        <p:nvPicPr>
          <p:cNvPr id="3" name="Picture 2"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7" y="1616164"/>
            <a:ext cx="2898648" cy="1911175"/>
          </a:xfrm>
          <a:prstGeom prst="rect">
            <a:avLst/>
          </a:prstGeom>
        </p:spPr>
      </p:pic>
    </p:spTree>
    <p:extLst>
      <p:ext uri="{BB962C8B-B14F-4D97-AF65-F5344CB8AC3E}">
        <p14:creationId xmlns:p14="http://schemas.microsoft.com/office/powerpoint/2010/main" val="306377187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65126" y="285752"/>
            <a:ext cx="8410575" cy="992981"/>
          </a:xfrm>
          <a:prstGeom prst="rect">
            <a:avLst/>
          </a:prstGeom>
          <a:noFill/>
          <a:ln w="9525">
            <a:noFill/>
            <a:miter lim="800000"/>
            <a:headEnd/>
            <a:tailEnd/>
          </a:ln>
          <a:effectLst/>
        </p:spPr>
        <p:txBody>
          <a:bodyPr lIns="82137" tIns="41070" rIns="82137" bIns="41070" anchor="ctr" anchorCtr="1"/>
          <a:lstStyle/>
          <a:p>
            <a:pPr algn="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22531" name="Rectangle 3"/>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algn="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p:nvPr>
        </p:nvSpPr>
        <p:spPr>
          <a:xfrm>
            <a:off x="704850" y="2135982"/>
            <a:ext cx="7772400" cy="1102519"/>
          </a:xfrm>
        </p:spPr>
        <p:txBody>
          <a:bodyPr anchor="t"/>
          <a:lstStyle>
            <a:lvl1pPr algn="l">
              <a:defRPr/>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704850" y="3286125"/>
            <a:ext cx="6400800" cy="1314450"/>
          </a:xfrm>
        </p:spPr>
        <p:txBody>
          <a:bodyPr anchorCtr="0"/>
          <a:lstStyle>
            <a:lvl1pPr marL="0" indent="0" algn="l">
              <a:buFont typeface="Wingdings" pitchFamily="2" charset="2"/>
              <a:buNone/>
              <a:defRPr/>
            </a:lvl1pPr>
          </a:lstStyle>
          <a:p>
            <a:r>
              <a:rPr lang="en-US" dirty="0" smtClean="0"/>
              <a:t>Click to edit Master subtitle style</a:t>
            </a:r>
            <a:endParaRPr lang="en-US" dirty="0"/>
          </a:p>
        </p:txBody>
      </p:sp>
      <p:pic>
        <p:nvPicPr>
          <p:cNvPr id="8" name="Picture 7" descr="idf2009-logo-white.png"/>
          <p:cNvPicPr>
            <a:picLocks noChangeAspect="1"/>
          </p:cNvPicPr>
          <p:nvPr userDrawn="1"/>
        </p:nvPicPr>
        <p:blipFill>
          <a:blip r:embed="rId2" cstate="email"/>
          <a:stretch>
            <a:fillRect/>
          </a:stretch>
        </p:blipFill>
        <p:spPr>
          <a:xfrm>
            <a:off x="708086" y="619126"/>
            <a:ext cx="2633088" cy="913249"/>
          </a:xfrm>
          <a:prstGeom prst="rect">
            <a:avLst/>
          </a:prstGeom>
        </p:spPr>
      </p:pic>
    </p:spTree>
    <p:extLst>
      <p:ext uri="{BB962C8B-B14F-4D97-AF65-F5344CB8AC3E}">
        <p14:creationId xmlns:p14="http://schemas.microsoft.com/office/powerpoint/2010/main" val="161746647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18654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200150"/>
            <a:ext cx="4038600" cy="3394473"/>
          </a:xfrm>
        </p:spPr>
        <p:txBody>
          <a:bodyPr/>
          <a:lstStyle>
            <a:lvl1pPr>
              <a:defRPr sz="23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6530636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300" b="0">
                <a:latin typeface="+mj-lt"/>
              </a:defRPr>
            </a:lvl1pPr>
            <a:lvl2pPr marL="408153" indent="0">
              <a:buNone/>
              <a:defRPr sz="1800" b="1"/>
            </a:lvl2pPr>
            <a:lvl3pPr marL="816306" indent="0">
              <a:buNone/>
              <a:defRPr sz="1600" b="1"/>
            </a:lvl3pPr>
            <a:lvl4pPr marL="1224459" indent="0">
              <a:buNone/>
              <a:defRPr sz="1400" b="1"/>
            </a:lvl4pPr>
            <a:lvl5pPr marL="1632613" indent="0">
              <a:buNone/>
              <a:defRPr sz="1400" b="1"/>
            </a:lvl5pPr>
            <a:lvl6pPr marL="2040766" indent="0">
              <a:buNone/>
              <a:defRPr sz="1400" b="1"/>
            </a:lvl6pPr>
            <a:lvl7pPr marL="2448919" indent="0">
              <a:buNone/>
              <a:defRPr sz="1400" b="1"/>
            </a:lvl7pPr>
            <a:lvl8pPr marL="2857071" indent="0">
              <a:buNone/>
              <a:defRPr sz="1400" b="1"/>
            </a:lvl8pPr>
            <a:lvl9pPr marL="3265224" indent="0">
              <a:buNone/>
              <a:defRPr sz="14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300"/>
            </a:lvl1pPr>
            <a:lvl2pPr>
              <a:defRPr sz="19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315640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226723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01073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7206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1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0.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0.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0.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0.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10.jpe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8.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0.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Intel_footer_121410.png"/>
          <p:cNvPicPr>
            <a:picLocks noChangeAspect="1"/>
          </p:cNvPicPr>
          <p:nvPr/>
        </p:nvPicPr>
        <p:blipFill>
          <a:blip r:embed="rId18" cstate="print"/>
          <a:stretch>
            <a:fillRect/>
          </a:stretch>
        </p:blipFill>
        <p:spPr>
          <a:xfrm>
            <a:off x="0" y="4665134"/>
            <a:ext cx="9144000" cy="495300"/>
          </a:xfrm>
          <a:prstGeom prst="rect">
            <a:avLst/>
          </a:prstGeom>
        </p:spPr>
      </p:pic>
      <p:sp>
        <p:nvSpPr>
          <p:cNvPr id="11" name="TextBox 10"/>
          <p:cNvSpPr txBox="1"/>
          <p:nvPr/>
        </p:nvSpPr>
        <p:spPr>
          <a:xfrm>
            <a:off x="0" y="4881889"/>
            <a:ext cx="325730" cy="215444"/>
          </a:xfrm>
          <a:prstGeom prst="rect">
            <a:avLst/>
          </a:prstGeom>
          <a:noFill/>
        </p:spPr>
        <p:txBody>
          <a:bodyPr wrap="non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35EC5FB-0C8E-4818-A81D-78796ABB4840}" type="slidenum">
              <a:rPr kumimoji="0" lang="en-US" sz="800" b="0" i="0" u="none" strike="noStrike" kern="0" cap="none" spc="0" normalizeH="0" baseline="0" noProof="0" smtClean="0">
                <a:ln>
                  <a:noFill/>
                </a:ln>
                <a:solidFill>
                  <a:srgbClr val="FFFFFF"/>
                </a:solidFill>
                <a:effectLst/>
                <a:uLnTx/>
                <a:uFillTx/>
                <a:latin typeface="+mn-lt"/>
                <a:ea typeface="Verdana" pitchFamily="34" charset="0"/>
                <a:cs typeface="Verdana"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rgbClr val="FFFFFF"/>
              </a:solidFill>
              <a:effectLst/>
              <a:uLnTx/>
              <a:uFillTx/>
              <a:latin typeface="+mn-lt"/>
              <a:ea typeface="Verdana" pitchFamily="34" charset="0"/>
              <a:cs typeface="Verdana" pitchFamily="34" charset="0"/>
            </a:endParaRPr>
          </a:p>
        </p:txBody>
      </p:sp>
      <p:sp>
        <p:nvSpPr>
          <p:cNvPr id="1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ltLang="ja-JP" dirty="0" smtClean="0"/>
              <a:t>Click to edit Master title style</a:t>
            </a:r>
            <a:endParaRPr lang="en-US" dirty="0"/>
          </a:p>
        </p:txBody>
      </p:sp>
      <p:sp>
        <p:nvSpPr>
          <p:cNvPr id="1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Tree>
  </p:cSld>
  <p:clrMap bg1="lt1" tx1="dk1" bg2="lt2" tx2="dk2" accent1="accent1" accent2="accent2" accent3="accent3" accent4="accent4" accent5="accent5" accent6="accent6" hlink="hlink" folHlink="folHlink"/>
  <p:sldLayoutIdLst>
    <p:sldLayoutId id="2147485956" r:id="rId1"/>
    <p:sldLayoutId id="2147485972" r:id="rId2"/>
    <p:sldLayoutId id="2147485973" r:id="rId3"/>
    <p:sldLayoutId id="2147485974" r:id="rId4"/>
    <p:sldLayoutId id="2147485963" r:id="rId5"/>
    <p:sldLayoutId id="2147485976" r:id="rId6"/>
    <p:sldLayoutId id="2147485977" r:id="rId7"/>
    <p:sldLayoutId id="2147485957" r:id="rId8"/>
    <p:sldLayoutId id="2147485959" r:id="rId9"/>
    <p:sldLayoutId id="2147485961" r:id="rId10"/>
    <p:sldLayoutId id="2147485962" r:id="rId11"/>
    <p:sldLayoutId id="2147485975" r:id="rId12"/>
    <p:sldLayoutId id="2147485964" r:id="rId13"/>
    <p:sldLayoutId id="2147485971" r:id="rId14"/>
    <p:sldLayoutId id="2147486018" r:id="rId15"/>
    <p:sldLayoutId id="2147486019" r:id="rId16"/>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0" i="0">
          <a:solidFill>
            <a:schemeClr val="accent1"/>
          </a:solidFill>
          <a:latin typeface="+mj-lt"/>
          <a:ea typeface="+mj-ea"/>
          <a:cs typeface="Neo Sans Intel Medium"/>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b="0" i="0">
          <a:solidFill>
            <a:schemeClr val="tx1"/>
          </a:solidFill>
          <a:latin typeface="Neo Sans Intel"/>
          <a:ea typeface="+mn-ea"/>
          <a:cs typeface="Neo Sans Intel"/>
        </a:defRPr>
      </a:lvl1pPr>
      <a:lvl2pPr marL="185738" indent="-184150" algn="l" rtl="0" eaLnBrk="1" fontAlgn="base" hangingPunct="1">
        <a:spcBef>
          <a:spcPct val="40000"/>
        </a:spcBef>
        <a:spcAft>
          <a:spcPct val="0"/>
        </a:spcAft>
        <a:buClr>
          <a:schemeClr val="tx1"/>
        </a:buClr>
        <a:buFont typeface="Times" pitchFamily="18" charset="0"/>
        <a:buChar char="•"/>
        <a:defRPr sz="2000" b="0" i="0">
          <a:solidFill>
            <a:schemeClr val="tx1"/>
          </a:solidFill>
          <a:latin typeface="Neo Sans Intel"/>
          <a:cs typeface="Neo Sans Intel"/>
        </a:defRPr>
      </a:lvl2pPr>
      <a:lvl3pPr marL="414338" indent="-227013"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4pPr>
      <a:lvl5pPr marL="762000" indent="-192088" algn="l" rtl="0" eaLnBrk="1" fontAlgn="base" hangingPunct="1">
        <a:spcBef>
          <a:spcPct val="20000"/>
        </a:spcBef>
        <a:spcAft>
          <a:spcPct val="0"/>
        </a:spcAft>
        <a:buClr>
          <a:schemeClr val="bg2"/>
        </a:buClr>
        <a:buChar char="–"/>
        <a:defRPr sz="1800" b="0" i="0">
          <a:solidFill>
            <a:schemeClr val="tx1"/>
          </a:solidFill>
          <a:latin typeface="Neo Sans Intel"/>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Intel_footer_121410.png"/>
          <p:cNvPicPr>
            <a:picLocks noChangeAspect="1"/>
          </p:cNvPicPr>
          <p:nvPr/>
        </p:nvPicPr>
        <p:blipFill>
          <a:blip r:embed="rId18" cstate="print"/>
          <a:stretch>
            <a:fillRect/>
          </a:stretch>
        </p:blipFill>
        <p:spPr>
          <a:xfrm>
            <a:off x="0" y="4665134"/>
            <a:ext cx="9144000" cy="495300"/>
          </a:xfrm>
          <a:prstGeom prst="rect">
            <a:avLst/>
          </a:prstGeom>
        </p:spPr>
      </p:pic>
      <p:sp>
        <p:nvSpPr>
          <p:cNvPr id="11" name="TextBox 10"/>
          <p:cNvSpPr txBox="1"/>
          <p:nvPr/>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
        <p:nvSpPr>
          <p:cNvPr id="1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ltLang="ja-JP" dirty="0" smtClean="0"/>
              <a:t>Click to edit Master title style</a:t>
            </a:r>
            <a:endParaRPr lang="en-US" dirty="0"/>
          </a:p>
        </p:txBody>
      </p:sp>
      <p:sp>
        <p:nvSpPr>
          <p:cNvPr id="1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Tree>
    <p:extLst>
      <p:ext uri="{BB962C8B-B14F-4D97-AF65-F5344CB8AC3E}">
        <p14:creationId xmlns:p14="http://schemas.microsoft.com/office/powerpoint/2010/main" val="587217080"/>
      </p:ext>
    </p:extLst>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35" r:id="rId8"/>
    <p:sldLayoutId id="2147486136" r:id="rId9"/>
    <p:sldLayoutId id="2147486137" r:id="rId10"/>
    <p:sldLayoutId id="2147486138" r:id="rId11"/>
    <p:sldLayoutId id="2147486139" r:id="rId12"/>
    <p:sldLayoutId id="2147486140" r:id="rId13"/>
    <p:sldLayoutId id="2147486141" r:id="rId14"/>
    <p:sldLayoutId id="2147486142" r:id="rId15"/>
    <p:sldLayoutId id="2147486143" r:id="rId16"/>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0" i="0">
          <a:solidFill>
            <a:schemeClr val="accent1"/>
          </a:solidFill>
          <a:latin typeface="+mj-lt"/>
          <a:ea typeface="+mj-ea"/>
          <a:cs typeface="Neo Sans Intel Medium"/>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b="0" i="0">
          <a:solidFill>
            <a:schemeClr val="tx1"/>
          </a:solidFill>
          <a:latin typeface="Neo Sans Intel"/>
          <a:ea typeface="+mn-ea"/>
          <a:cs typeface="Neo Sans Intel"/>
        </a:defRPr>
      </a:lvl1pPr>
      <a:lvl2pPr marL="185738" indent="-184150" algn="l" rtl="0" eaLnBrk="1" fontAlgn="base" hangingPunct="1">
        <a:spcBef>
          <a:spcPct val="40000"/>
        </a:spcBef>
        <a:spcAft>
          <a:spcPct val="0"/>
        </a:spcAft>
        <a:buClr>
          <a:schemeClr val="tx1"/>
        </a:buClr>
        <a:buFont typeface="Times" pitchFamily="18" charset="0"/>
        <a:buChar char="•"/>
        <a:defRPr sz="2000" b="0" i="0">
          <a:solidFill>
            <a:schemeClr val="tx1"/>
          </a:solidFill>
          <a:latin typeface="Neo Sans Intel"/>
          <a:cs typeface="Neo Sans Intel"/>
        </a:defRPr>
      </a:lvl2pPr>
      <a:lvl3pPr marL="414338" indent="-227013"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4pPr>
      <a:lvl5pPr marL="762000" indent="-192088" algn="l" rtl="0" eaLnBrk="1" fontAlgn="base" hangingPunct="1">
        <a:spcBef>
          <a:spcPct val="20000"/>
        </a:spcBef>
        <a:spcAft>
          <a:spcPct val="0"/>
        </a:spcAft>
        <a:buClr>
          <a:schemeClr val="bg2"/>
        </a:buClr>
        <a:buChar char="–"/>
        <a:defRPr sz="1800" b="0" i="0">
          <a:solidFill>
            <a:schemeClr val="tx1"/>
          </a:solidFill>
          <a:latin typeface="Neo Sans Intel"/>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marL="201243" indent="-201243">
              <a:buFont typeface="Wingdings" pitchFamily="2" charset="2"/>
              <a:buChar char=""/>
            </a:pP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1631" tIns="40816" rIns="81631" bIns="40816" numCol="1" anchor="ctr" anchorCtr="0" compatLnSpc="1">
            <a:prstTxWarp prst="textNoShape">
              <a:avLst/>
            </a:prstTxWarp>
          </a:bodyPr>
          <a:lstStyle/>
          <a:p>
            <a:pPr lvl="0"/>
            <a:r>
              <a:rPr lang="en-US" smtClean="0"/>
              <a:t>Click to edit Master title style</a:t>
            </a:r>
            <a:endParaRPr lang="en-US" dirty="0" smtClean="0"/>
          </a:p>
        </p:txBody>
      </p:sp>
      <p:sp>
        <p:nvSpPr>
          <p:cNvPr id="4116" name="Rectangle 20"/>
          <p:cNvSpPr>
            <a:spLocks noGrp="1" noChangeArrowheads="1"/>
          </p:cNvSpPr>
          <p:nvPr>
            <p:ph type="body" idx="1"/>
          </p:nvPr>
        </p:nvSpPr>
        <p:spPr bwMode="auto">
          <a:xfrm>
            <a:off x="457200" y="1200162"/>
            <a:ext cx="8229600" cy="3394473"/>
          </a:xfrm>
          <a:prstGeom prst="rect">
            <a:avLst/>
          </a:prstGeom>
          <a:noFill/>
          <a:ln w="9525">
            <a:noFill/>
            <a:miter lim="800000"/>
            <a:headEnd/>
            <a:tailEnd/>
          </a:ln>
          <a:effectLst/>
        </p:spPr>
        <p:txBody>
          <a:bodyPr vert="horz" wrap="square" lIns="81631" tIns="40816" rIns="81631" bIns="40816"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5484515"/>
      </p:ext>
    </p:extLst>
  </p:cSld>
  <p:clrMap bg1="dk2" tx1="lt1" bg2="dk1" tx2="lt2" accent1="accent1" accent2="accent2" accent3="accent3" accent4="accent4" accent5="accent5" accent6="accent6" hlink="hlink" folHlink="folHlink"/>
  <p:sldLayoutIdLst>
    <p:sldLayoutId id="2147486021" r:id="rId1"/>
    <p:sldLayoutId id="2147486022" r:id="rId2"/>
    <p:sldLayoutId id="2147486023" r:id="rId3"/>
    <p:sldLayoutId id="2147486024" r:id="rId4"/>
    <p:sldLayoutId id="2147486025" r:id="rId5"/>
    <p:sldLayoutId id="2147486026" r:id="rId6"/>
    <p:sldLayoutId id="2147486027" r:id="rId7"/>
    <p:sldLayoutId id="2147486028" r:id="rId8"/>
    <p:sldLayoutId id="2147486029" r:id="rId9"/>
    <p:sldLayoutId id="2147486030" r:id="rId10"/>
    <p:sldLayoutId id="2147486031" r:id="rId11"/>
  </p:sldLayoutIdLst>
  <p:transition>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28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5pPr>
      <a:lvl6pPr marL="40815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6pPr>
      <a:lvl7pPr marL="816306"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7pPr>
      <a:lvl8pPr marL="1224459"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8pPr>
      <a:lvl9pPr marL="163261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01243" indent="-201243" algn="l" rtl="0" eaLnBrk="1" fontAlgn="base" hangingPunct="1">
        <a:lnSpc>
          <a:spcPct val="95000"/>
        </a:lnSpc>
        <a:spcBef>
          <a:spcPct val="30000"/>
        </a:spcBef>
        <a:spcAft>
          <a:spcPct val="0"/>
        </a:spcAft>
        <a:buClr>
          <a:schemeClr val="tx1"/>
        </a:buClr>
        <a:buFont typeface="Arial" pitchFamily="34" charset="0"/>
        <a:buChar char="•"/>
        <a:defRPr sz="2300">
          <a:solidFill>
            <a:schemeClr val="tx1"/>
          </a:solidFill>
          <a:effectLst>
            <a:outerShdw blurRad="38100" dist="38100" dir="2700000" algn="tl">
              <a:srgbClr val="000000">
                <a:alpha val="43137"/>
              </a:srgbClr>
            </a:outerShdw>
          </a:effectLst>
          <a:latin typeface="+mn-lt"/>
          <a:ea typeface="+mn-ea"/>
          <a:cs typeface="+mn-cs"/>
        </a:defRPr>
      </a:lvl1pPr>
      <a:lvl2pPr marL="508776" indent="-201243" algn="l" rtl="0" eaLnBrk="1" fontAlgn="base" hangingPunct="1">
        <a:lnSpc>
          <a:spcPct val="95000"/>
        </a:lnSpc>
        <a:spcBef>
          <a:spcPct val="30000"/>
        </a:spcBef>
        <a:spcAft>
          <a:spcPct val="0"/>
        </a:spcAft>
        <a:buClr>
          <a:schemeClr val="tx1"/>
        </a:buClr>
        <a:buChar char="–"/>
        <a:defRPr sz="1900">
          <a:solidFill>
            <a:schemeClr val="tx1"/>
          </a:solidFill>
          <a:effectLst>
            <a:outerShdw blurRad="38100" dist="38100" dir="2700000" algn="tl">
              <a:srgbClr val="000000">
                <a:alpha val="43137"/>
              </a:srgbClr>
            </a:outerShdw>
          </a:effectLst>
          <a:latin typeface="+mn-lt"/>
          <a:cs typeface="+mn-cs"/>
        </a:defRPr>
      </a:lvl2pPr>
      <a:lvl3pPr marL="816306" indent="-201243" algn="l" rtl="0" eaLnBrk="1" fontAlgn="base" hangingPunct="1">
        <a:lnSpc>
          <a:spcPct val="95000"/>
        </a:lnSpc>
        <a:spcBef>
          <a:spcPct val="30000"/>
        </a:spcBef>
        <a:spcAft>
          <a:spcPct val="0"/>
        </a:spcAft>
        <a:buClr>
          <a:schemeClr val="tx1"/>
        </a:buClr>
        <a:buChar char="–"/>
        <a:defRPr sz="1800">
          <a:solidFill>
            <a:schemeClr val="tx1"/>
          </a:solidFill>
          <a:effectLst>
            <a:outerShdw blurRad="38100" dist="38100" dir="2700000" algn="tl">
              <a:srgbClr val="000000">
                <a:alpha val="43137"/>
              </a:srgbClr>
            </a:outerShdw>
          </a:effectLst>
          <a:latin typeface="+mn-lt"/>
          <a:cs typeface="+mn-cs"/>
        </a:defRPr>
      </a:lvl3pPr>
      <a:lvl4pPr marL="1234380" indent="-213998"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4pPr>
      <a:lvl5pPr marL="154191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5pPr>
      <a:lvl6pPr marL="1950065"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6pPr>
      <a:lvl7pPr marL="2358218"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7pPr>
      <a:lvl8pPr marL="276637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8pPr>
      <a:lvl9pPr marL="3174523"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marL="201243" indent="-201243">
              <a:buFont typeface="Wingdings" pitchFamily="2" charset="2"/>
              <a:buChar char=""/>
            </a:pP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1631" tIns="40816" rIns="81631" bIns="40816" numCol="1" anchor="ctr" anchorCtr="0" compatLnSpc="1">
            <a:prstTxWarp prst="textNoShape">
              <a:avLst/>
            </a:prstTxWarp>
          </a:bodyPr>
          <a:lstStyle/>
          <a:p>
            <a:pPr lvl="0"/>
            <a:r>
              <a:rPr lang="en-US" smtClean="0"/>
              <a:t>Click to edit Master title style</a:t>
            </a:r>
            <a:endParaRPr lang="en-US" dirty="0" smtClean="0"/>
          </a:p>
        </p:txBody>
      </p:sp>
      <p:sp>
        <p:nvSpPr>
          <p:cNvPr id="4116" name="Rectangle 20"/>
          <p:cNvSpPr>
            <a:spLocks noGrp="1" noChangeArrowheads="1"/>
          </p:cNvSpPr>
          <p:nvPr>
            <p:ph type="body" idx="1"/>
          </p:nvPr>
        </p:nvSpPr>
        <p:spPr bwMode="auto">
          <a:xfrm>
            <a:off x="457200" y="1200160"/>
            <a:ext cx="8229600" cy="3394473"/>
          </a:xfrm>
          <a:prstGeom prst="rect">
            <a:avLst/>
          </a:prstGeom>
          <a:noFill/>
          <a:ln w="9525">
            <a:noFill/>
            <a:miter lim="800000"/>
            <a:headEnd/>
            <a:tailEnd/>
          </a:ln>
          <a:effectLst/>
        </p:spPr>
        <p:txBody>
          <a:bodyPr vert="horz" wrap="square" lIns="81631" tIns="40816" rIns="81631" bIns="40816"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3305656"/>
      </p:ext>
    </p:extLst>
  </p:cSld>
  <p:clrMap bg1="dk2" tx1="lt1" bg2="dk1" tx2="lt2" accent1="accent1" accent2="accent2" accent3="accent3" accent4="accent4" accent5="accent5" accent6="accent6" hlink="hlink" folHlink="folHlink"/>
  <p:sldLayoutIdLst>
    <p:sldLayoutId id="2147486033" r:id="rId1"/>
    <p:sldLayoutId id="2147486034" r:id="rId2"/>
    <p:sldLayoutId id="2147486035" r:id="rId3"/>
    <p:sldLayoutId id="2147486036" r:id="rId4"/>
    <p:sldLayoutId id="2147486037" r:id="rId5"/>
    <p:sldLayoutId id="2147486038" r:id="rId6"/>
    <p:sldLayoutId id="2147486039" r:id="rId7"/>
    <p:sldLayoutId id="2147486040" r:id="rId8"/>
    <p:sldLayoutId id="2147486041" r:id="rId9"/>
    <p:sldLayoutId id="2147486042" r:id="rId10"/>
    <p:sldLayoutId id="2147486043" r:id="rId11"/>
  </p:sldLayoutIdLst>
  <p:transition>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28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5pPr>
      <a:lvl6pPr marL="40815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6pPr>
      <a:lvl7pPr marL="816306"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7pPr>
      <a:lvl8pPr marL="1224459"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8pPr>
      <a:lvl9pPr marL="163261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01243" indent="-201243" algn="l" rtl="0" eaLnBrk="1" fontAlgn="base" hangingPunct="1">
        <a:lnSpc>
          <a:spcPct val="95000"/>
        </a:lnSpc>
        <a:spcBef>
          <a:spcPct val="30000"/>
        </a:spcBef>
        <a:spcAft>
          <a:spcPct val="0"/>
        </a:spcAft>
        <a:buClr>
          <a:schemeClr val="tx1"/>
        </a:buClr>
        <a:buFont typeface="Arial" pitchFamily="34" charset="0"/>
        <a:buChar char="•"/>
        <a:defRPr sz="2300">
          <a:solidFill>
            <a:schemeClr val="tx1"/>
          </a:solidFill>
          <a:effectLst>
            <a:outerShdw blurRad="38100" dist="38100" dir="2700000" algn="tl">
              <a:srgbClr val="000000">
                <a:alpha val="43137"/>
              </a:srgbClr>
            </a:outerShdw>
          </a:effectLst>
          <a:latin typeface="+mn-lt"/>
          <a:ea typeface="+mn-ea"/>
          <a:cs typeface="+mn-cs"/>
        </a:defRPr>
      </a:lvl1pPr>
      <a:lvl2pPr marL="508776" indent="-201243" algn="l" rtl="0" eaLnBrk="1" fontAlgn="base" hangingPunct="1">
        <a:lnSpc>
          <a:spcPct val="95000"/>
        </a:lnSpc>
        <a:spcBef>
          <a:spcPct val="30000"/>
        </a:spcBef>
        <a:spcAft>
          <a:spcPct val="0"/>
        </a:spcAft>
        <a:buClr>
          <a:schemeClr val="tx1"/>
        </a:buClr>
        <a:buChar char="–"/>
        <a:defRPr sz="1900">
          <a:solidFill>
            <a:schemeClr val="tx1"/>
          </a:solidFill>
          <a:effectLst>
            <a:outerShdw blurRad="38100" dist="38100" dir="2700000" algn="tl">
              <a:srgbClr val="000000">
                <a:alpha val="43137"/>
              </a:srgbClr>
            </a:outerShdw>
          </a:effectLst>
          <a:latin typeface="+mn-lt"/>
          <a:cs typeface="+mn-cs"/>
        </a:defRPr>
      </a:lvl2pPr>
      <a:lvl3pPr marL="816306" indent="-201243" algn="l" rtl="0" eaLnBrk="1" fontAlgn="base" hangingPunct="1">
        <a:lnSpc>
          <a:spcPct val="95000"/>
        </a:lnSpc>
        <a:spcBef>
          <a:spcPct val="30000"/>
        </a:spcBef>
        <a:spcAft>
          <a:spcPct val="0"/>
        </a:spcAft>
        <a:buClr>
          <a:schemeClr val="tx1"/>
        </a:buClr>
        <a:buChar char="–"/>
        <a:defRPr sz="1800">
          <a:solidFill>
            <a:schemeClr val="tx1"/>
          </a:solidFill>
          <a:effectLst>
            <a:outerShdw blurRad="38100" dist="38100" dir="2700000" algn="tl">
              <a:srgbClr val="000000">
                <a:alpha val="43137"/>
              </a:srgbClr>
            </a:outerShdw>
          </a:effectLst>
          <a:latin typeface="+mn-lt"/>
          <a:cs typeface="+mn-cs"/>
        </a:defRPr>
      </a:lvl3pPr>
      <a:lvl4pPr marL="1234380" indent="-213998"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4pPr>
      <a:lvl5pPr marL="154191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5pPr>
      <a:lvl6pPr marL="1950065"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6pPr>
      <a:lvl7pPr marL="2358218"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7pPr>
      <a:lvl8pPr marL="276637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8pPr>
      <a:lvl9pPr marL="3174523"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marL="201243" indent="-201243">
              <a:buFont typeface="Wingdings" pitchFamily="2" charset="2"/>
              <a:buChar char=""/>
            </a:pP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1631" tIns="40816" rIns="81631" bIns="40816" numCol="1" anchor="ctr" anchorCtr="0" compatLnSpc="1">
            <a:prstTxWarp prst="textNoShape">
              <a:avLst/>
            </a:prstTxWarp>
          </a:bodyPr>
          <a:lstStyle/>
          <a:p>
            <a:pPr lvl="0"/>
            <a:r>
              <a:rPr lang="en-US" smtClean="0"/>
              <a:t>Click to edit Master title style</a:t>
            </a:r>
            <a:endParaRPr lang="en-US" dirty="0" smtClean="0"/>
          </a:p>
        </p:txBody>
      </p:sp>
      <p:sp>
        <p:nvSpPr>
          <p:cNvPr id="4116" name="Rectangle 20"/>
          <p:cNvSpPr>
            <a:spLocks noGrp="1" noChangeArrowheads="1"/>
          </p:cNvSpPr>
          <p:nvPr>
            <p:ph type="body" idx="1"/>
          </p:nvPr>
        </p:nvSpPr>
        <p:spPr bwMode="auto">
          <a:xfrm>
            <a:off x="457200" y="1200157"/>
            <a:ext cx="8229600" cy="3394473"/>
          </a:xfrm>
          <a:prstGeom prst="rect">
            <a:avLst/>
          </a:prstGeom>
          <a:noFill/>
          <a:ln w="9525">
            <a:noFill/>
            <a:miter lim="800000"/>
            <a:headEnd/>
            <a:tailEnd/>
          </a:ln>
          <a:effectLst/>
        </p:spPr>
        <p:txBody>
          <a:bodyPr vert="horz" wrap="square" lIns="81631" tIns="40816" rIns="81631" bIns="40816"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842932"/>
      </p:ext>
    </p:extLst>
  </p:cSld>
  <p:clrMap bg1="dk2" tx1="lt1" bg2="dk1" tx2="lt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Lst>
  <p:transition>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28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5pPr>
      <a:lvl6pPr marL="40815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6pPr>
      <a:lvl7pPr marL="816306"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7pPr>
      <a:lvl8pPr marL="1224459"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8pPr>
      <a:lvl9pPr marL="163261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01243" indent="-201243" algn="l" rtl="0" eaLnBrk="1" fontAlgn="base" hangingPunct="1">
        <a:lnSpc>
          <a:spcPct val="95000"/>
        </a:lnSpc>
        <a:spcBef>
          <a:spcPct val="30000"/>
        </a:spcBef>
        <a:spcAft>
          <a:spcPct val="0"/>
        </a:spcAft>
        <a:buClr>
          <a:schemeClr val="tx1"/>
        </a:buClr>
        <a:buFont typeface="Arial" pitchFamily="34" charset="0"/>
        <a:buChar char="•"/>
        <a:defRPr sz="2300">
          <a:solidFill>
            <a:schemeClr val="tx1"/>
          </a:solidFill>
          <a:effectLst>
            <a:outerShdw blurRad="38100" dist="38100" dir="2700000" algn="tl">
              <a:srgbClr val="000000">
                <a:alpha val="43137"/>
              </a:srgbClr>
            </a:outerShdw>
          </a:effectLst>
          <a:latin typeface="+mn-lt"/>
          <a:ea typeface="+mn-ea"/>
          <a:cs typeface="+mn-cs"/>
        </a:defRPr>
      </a:lvl1pPr>
      <a:lvl2pPr marL="508776" indent="-201243" algn="l" rtl="0" eaLnBrk="1" fontAlgn="base" hangingPunct="1">
        <a:lnSpc>
          <a:spcPct val="95000"/>
        </a:lnSpc>
        <a:spcBef>
          <a:spcPct val="30000"/>
        </a:spcBef>
        <a:spcAft>
          <a:spcPct val="0"/>
        </a:spcAft>
        <a:buClr>
          <a:schemeClr val="tx1"/>
        </a:buClr>
        <a:buChar char="–"/>
        <a:defRPr sz="1900">
          <a:solidFill>
            <a:schemeClr val="tx1"/>
          </a:solidFill>
          <a:effectLst>
            <a:outerShdw blurRad="38100" dist="38100" dir="2700000" algn="tl">
              <a:srgbClr val="000000">
                <a:alpha val="43137"/>
              </a:srgbClr>
            </a:outerShdw>
          </a:effectLst>
          <a:latin typeface="+mn-lt"/>
          <a:cs typeface="+mn-cs"/>
        </a:defRPr>
      </a:lvl2pPr>
      <a:lvl3pPr marL="816306" indent="-201243" algn="l" rtl="0" eaLnBrk="1" fontAlgn="base" hangingPunct="1">
        <a:lnSpc>
          <a:spcPct val="95000"/>
        </a:lnSpc>
        <a:spcBef>
          <a:spcPct val="30000"/>
        </a:spcBef>
        <a:spcAft>
          <a:spcPct val="0"/>
        </a:spcAft>
        <a:buClr>
          <a:schemeClr val="tx1"/>
        </a:buClr>
        <a:buChar char="–"/>
        <a:defRPr sz="1800">
          <a:solidFill>
            <a:schemeClr val="tx1"/>
          </a:solidFill>
          <a:effectLst>
            <a:outerShdw blurRad="38100" dist="38100" dir="2700000" algn="tl">
              <a:srgbClr val="000000">
                <a:alpha val="43137"/>
              </a:srgbClr>
            </a:outerShdw>
          </a:effectLst>
          <a:latin typeface="+mn-lt"/>
          <a:cs typeface="+mn-cs"/>
        </a:defRPr>
      </a:lvl3pPr>
      <a:lvl4pPr marL="1234380" indent="-213998"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4pPr>
      <a:lvl5pPr marL="154191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5pPr>
      <a:lvl6pPr marL="1950065"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6pPr>
      <a:lvl7pPr marL="2358218"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7pPr>
      <a:lvl8pPr marL="276637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8pPr>
      <a:lvl9pPr marL="3174523"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285753"/>
            <a:ext cx="8410575" cy="992981"/>
          </a:xfrm>
          <a:prstGeom prst="rect">
            <a:avLst/>
          </a:prstGeom>
          <a:noFill/>
          <a:ln w="9525">
            <a:noFill/>
            <a:miter lim="800000"/>
            <a:headEnd/>
            <a:tailEnd/>
          </a:ln>
          <a:effectLst/>
        </p:spPr>
        <p:txBody>
          <a:bodyPr lIns="82137" tIns="41070" rIns="82137" bIns="41070" anchor="ctr" anchorCtr="1"/>
          <a:lstStyle/>
          <a:p>
            <a:pP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marL="201243" indent="-201243">
              <a:buFont typeface="Wingdings" pitchFamily="2" charset="2"/>
              <a:buChar char=""/>
            </a:pP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1631" tIns="40816" rIns="81631" bIns="40816" numCol="1" anchor="ctr" anchorCtr="0" compatLnSpc="1">
            <a:prstTxWarp prst="textNoShape">
              <a:avLst/>
            </a:prstTxWarp>
          </a:bodyPr>
          <a:lstStyle/>
          <a:p>
            <a:pPr lvl="0"/>
            <a:r>
              <a:rPr lang="en-US" smtClean="0"/>
              <a:t>Click to edit Master title style</a:t>
            </a:r>
            <a:endParaRPr lang="en-US" dirty="0" smtClean="0"/>
          </a:p>
        </p:txBody>
      </p:sp>
      <p:sp>
        <p:nvSpPr>
          <p:cNvPr id="4116" name="Rectangle 20"/>
          <p:cNvSpPr>
            <a:spLocks noGrp="1" noChangeArrowheads="1"/>
          </p:cNvSpPr>
          <p:nvPr>
            <p:ph type="body" idx="1"/>
          </p:nvPr>
        </p:nvSpPr>
        <p:spPr bwMode="auto">
          <a:xfrm>
            <a:off x="457200" y="1200154"/>
            <a:ext cx="8229600" cy="3394473"/>
          </a:xfrm>
          <a:prstGeom prst="rect">
            <a:avLst/>
          </a:prstGeom>
          <a:noFill/>
          <a:ln w="9525">
            <a:noFill/>
            <a:miter lim="800000"/>
            <a:headEnd/>
            <a:tailEnd/>
          </a:ln>
          <a:effectLst/>
        </p:spPr>
        <p:txBody>
          <a:bodyPr vert="horz" wrap="square" lIns="81631" tIns="40816" rIns="81631" bIns="40816"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32963215"/>
      </p:ext>
    </p:extLst>
  </p:cSld>
  <p:clrMap bg1="dk2" tx1="lt1" bg2="dk1" tx2="lt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transition>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28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5pPr>
      <a:lvl6pPr marL="40815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6pPr>
      <a:lvl7pPr marL="816306"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7pPr>
      <a:lvl8pPr marL="1224459"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8pPr>
      <a:lvl9pPr marL="163261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01243" indent="-201243" algn="l" rtl="0" eaLnBrk="1" fontAlgn="base" hangingPunct="1">
        <a:lnSpc>
          <a:spcPct val="95000"/>
        </a:lnSpc>
        <a:spcBef>
          <a:spcPct val="30000"/>
        </a:spcBef>
        <a:spcAft>
          <a:spcPct val="0"/>
        </a:spcAft>
        <a:buClr>
          <a:schemeClr val="tx1"/>
        </a:buClr>
        <a:buFont typeface="Arial" pitchFamily="34" charset="0"/>
        <a:buChar char="•"/>
        <a:defRPr sz="2300">
          <a:solidFill>
            <a:schemeClr val="tx1"/>
          </a:solidFill>
          <a:effectLst>
            <a:outerShdw blurRad="38100" dist="38100" dir="2700000" algn="tl">
              <a:srgbClr val="000000">
                <a:alpha val="43137"/>
              </a:srgbClr>
            </a:outerShdw>
          </a:effectLst>
          <a:latin typeface="+mn-lt"/>
          <a:ea typeface="+mn-ea"/>
          <a:cs typeface="+mn-cs"/>
        </a:defRPr>
      </a:lvl1pPr>
      <a:lvl2pPr marL="508776" indent="-201243" algn="l" rtl="0" eaLnBrk="1" fontAlgn="base" hangingPunct="1">
        <a:lnSpc>
          <a:spcPct val="95000"/>
        </a:lnSpc>
        <a:spcBef>
          <a:spcPct val="30000"/>
        </a:spcBef>
        <a:spcAft>
          <a:spcPct val="0"/>
        </a:spcAft>
        <a:buClr>
          <a:schemeClr val="tx1"/>
        </a:buClr>
        <a:buChar char="–"/>
        <a:defRPr sz="1900">
          <a:solidFill>
            <a:schemeClr val="tx1"/>
          </a:solidFill>
          <a:effectLst>
            <a:outerShdw blurRad="38100" dist="38100" dir="2700000" algn="tl">
              <a:srgbClr val="000000">
                <a:alpha val="43137"/>
              </a:srgbClr>
            </a:outerShdw>
          </a:effectLst>
          <a:latin typeface="+mn-lt"/>
          <a:cs typeface="+mn-cs"/>
        </a:defRPr>
      </a:lvl2pPr>
      <a:lvl3pPr marL="816306" indent="-201243" algn="l" rtl="0" eaLnBrk="1" fontAlgn="base" hangingPunct="1">
        <a:lnSpc>
          <a:spcPct val="95000"/>
        </a:lnSpc>
        <a:spcBef>
          <a:spcPct val="30000"/>
        </a:spcBef>
        <a:spcAft>
          <a:spcPct val="0"/>
        </a:spcAft>
        <a:buClr>
          <a:schemeClr val="tx1"/>
        </a:buClr>
        <a:buChar char="–"/>
        <a:defRPr sz="1800">
          <a:solidFill>
            <a:schemeClr val="tx1"/>
          </a:solidFill>
          <a:effectLst>
            <a:outerShdw blurRad="38100" dist="38100" dir="2700000" algn="tl">
              <a:srgbClr val="000000">
                <a:alpha val="43137"/>
              </a:srgbClr>
            </a:outerShdw>
          </a:effectLst>
          <a:latin typeface="+mn-lt"/>
          <a:cs typeface="+mn-cs"/>
        </a:defRPr>
      </a:lvl3pPr>
      <a:lvl4pPr marL="1234380" indent="-213998"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4pPr>
      <a:lvl5pPr marL="154191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5pPr>
      <a:lvl6pPr marL="1950065"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6pPr>
      <a:lvl7pPr marL="2358218"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7pPr>
      <a:lvl8pPr marL="276637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8pPr>
      <a:lvl9pPr marL="3174523"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Intel_footer_121410.png"/>
          <p:cNvPicPr>
            <a:picLocks noChangeAspect="1"/>
          </p:cNvPicPr>
          <p:nvPr/>
        </p:nvPicPr>
        <p:blipFill>
          <a:blip r:embed="rId18" cstate="print"/>
          <a:stretch>
            <a:fillRect/>
          </a:stretch>
        </p:blipFill>
        <p:spPr>
          <a:xfrm>
            <a:off x="0" y="4665134"/>
            <a:ext cx="9144000" cy="495300"/>
          </a:xfrm>
          <a:prstGeom prst="rect">
            <a:avLst/>
          </a:prstGeom>
        </p:spPr>
      </p:pic>
      <p:sp>
        <p:nvSpPr>
          <p:cNvPr id="11" name="TextBox 10"/>
          <p:cNvSpPr txBox="1"/>
          <p:nvPr/>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
        <p:nvSpPr>
          <p:cNvPr id="1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ltLang="ja-JP" dirty="0" smtClean="0"/>
              <a:t>Click to edit Master title style</a:t>
            </a:r>
            <a:endParaRPr lang="en-US" dirty="0"/>
          </a:p>
        </p:txBody>
      </p:sp>
      <p:sp>
        <p:nvSpPr>
          <p:cNvPr id="1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Tree>
    <p:extLst>
      <p:ext uri="{BB962C8B-B14F-4D97-AF65-F5344CB8AC3E}">
        <p14:creationId xmlns:p14="http://schemas.microsoft.com/office/powerpoint/2010/main" val="3518697413"/>
      </p:ext>
    </p:extLst>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 id="2147486079" r:id="rId11"/>
    <p:sldLayoutId id="2147486080" r:id="rId12"/>
    <p:sldLayoutId id="2147486081" r:id="rId13"/>
    <p:sldLayoutId id="2147486082" r:id="rId14"/>
    <p:sldLayoutId id="2147486083" r:id="rId15"/>
    <p:sldLayoutId id="2147486084" r:id="rId16"/>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0" i="0">
          <a:solidFill>
            <a:schemeClr val="accent1"/>
          </a:solidFill>
          <a:latin typeface="+mj-lt"/>
          <a:ea typeface="+mj-ea"/>
          <a:cs typeface="Neo Sans Intel Medium"/>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b="0" i="0">
          <a:solidFill>
            <a:schemeClr val="tx1"/>
          </a:solidFill>
          <a:latin typeface="Neo Sans Intel"/>
          <a:ea typeface="+mn-ea"/>
          <a:cs typeface="Neo Sans Intel"/>
        </a:defRPr>
      </a:lvl1pPr>
      <a:lvl2pPr marL="185738" indent="-184150" algn="l" rtl="0" eaLnBrk="1" fontAlgn="base" hangingPunct="1">
        <a:spcBef>
          <a:spcPct val="40000"/>
        </a:spcBef>
        <a:spcAft>
          <a:spcPct val="0"/>
        </a:spcAft>
        <a:buClr>
          <a:schemeClr val="tx1"/>
        </a:buClr>
        <a:buFont typeface="Times" pitchFamily="18" charset="0"/>
        <a:buChar char="•"/>
        <a:defRPr sz="2000" b="0" i="0">
          <a:solidFill>
            <a:schemeClr val="tx1"/>
          </a:solidFill>
          <a:latin typeface="Neo Sans Intel"/>
          <a:cs typeface="Neo Sans Intel"/>
        </a:defRPr>
      </a:lvl2pPr>
      <a:lvl3pPr marL="414338" indent="-227013"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4pPr>
      <a:lvl5pPr marL="762000" indent="-192088" algn="l" rtl="0" eaLnBrk="1" fontAlgn="base" hangingPunct="1">
        <a:spcBef>
          <a:spcPct val="20000"/>
        </a:spcBef>
        <a:spcAft>
          <a:spcPct val="0"/>
        </a:spcAft>
        <a:buClr>
          <a:schemeClr val="bg2"/>
        </a:buClr>
        <a:buChar char="–"/>
        <a:defRPr sz="1800" b="0" i="0">
          <a:solidFill>
            <a:schemeClr val="tx1"/>
          </a:solidFill>
          <a:latin typeface="Neo Sans Intel"/>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Intel_footer_121410.png"/>
          <p:cNvPicPr>
            <a:picLocks noChangeAspect="1"/>
          </p:cNvPicPr>
          <p:nvPr/>
        </p:nvPicPr>
        <p:blipFill>
          <a:blip r:embed="rId18" cstate="print"/>
          <a:stretch>
            <a:fillRect/>
          </a:stretch>
        </p:blipFill>
        <p:spPr>
          <a:xfrm>
            <a:off x="0" y="4665134"/>
            <a:ext cx="9144000" cy="495300"/>
          </a:xfrm>
          <a:prstGeom prst="rect">
            <a:avLst/>
          </a:prstGeom>
        </p:spPr>
      </p:pic>
      <p:sp>
        <p:nvSpPr>
          <p:cNvPr id="11" name="TextBox 10"/>
          <p:cNvSpPr txBox="1"/>
          <p:nvPr/>
        </p:nvSpPr>
        <p:spPr>
          <a:xfrm>
            <a:off x="0" y="4881889"/>
            <a:ext cx="325730" cy="215444"/>
          </a:xfrm>
          <a:prstGeom prst="rect">
            <a:avLst/>
          </a:prstGeom>
          <a:noFill/>
        </p:spPr>
        <p:txBody>
          <a:bodyPr wrap="none" lIns="91440" tIns="45720" rIns="91440" bIns="45720" rtlCol="0">
            <a:spAutoFit/>
          </a:bodyPr>
          <a:lstStyle/>
          <a:p>
            <a:pPr fontAlgn="auto">
              <a:spcBef>
                <a:spcPts val="0"/>
              </a:spcBef>
              <a:spcAft>
                <a:spcPts val="0"/>
              </a:spcAft>
              <a:defRPr/>
            </a:pPr>
            <a:fld id="{435EC5FB-0C8E-4818-A81D-78796ABB4840}" type="slidenum">
              <a:rPr lang="en-US" sz="800" kern="0" smtClean="0">
                <a:solidFill>
                  <a:srgbClr val="FFFFFF"/>
                </a:solidFill>
                <a:latin typeface="Neo Sans Intel"/>
                <a:ea typeface="Verdana" pitchFamily="34" charset="0"/>
                <a:cs typeface="Verdana" pitchFamily="34" charset="0"/>
              </a:rPr>
              <a:pPr fontAlgn="auto">
                <a:spcBef>
                  <a:spcPts val="0"/>
                </a:spcBef>
                <a:spcAft>
                  <a:spcPts val="0"/>
                </a:spcAft>
                <a:defRPr/>
              </a:pPr>
              <a:t>‹#›</a:t>
            </a:fld>
            <a:endParaRPr lang="en-US" sz="800" kern="0" dirty="0">
              <a:solidFill>
                <a:srgbClr val="FFFFFF"/>
              </a:solidFill>
              <a:latin typeface="Neo Sans Intel"/>
              <a:ea typeface="Verdana" pitchFamily="34" charset="0"/>
              <a:cs typeface="Verdana" pitchFamily="34" charset="0"/>
            </a:endParaRPr>
          </a:p>
        </p:txBody>
      </p:sp>
      <p:sp>
        <p:nvSpPr>
          <p:cNvPr id="1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ltLang="ja-JP" dirty="0" smtClean="0"/>
              <a:t>Click to edit Master title style</a:t>
            </a:r>
            <a:endParaRPr lang="en-US" dirty="0"/>
          </a:p>
        </p:txBody>
      </p:sp>
      <p:sp>
        <p:nvSpPr>
          <p:cNvPr id="1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Tree>
    <p:extLst>
      <p:ext uri="{BB962C8B-B14F-4D97-AF65-F5344CB8AC3E}">
        <p14:creationId xmlns:p14="http://schemas.microsoft.com/office/powerpoint/2010/main" val="2939000699"/>
      </p:ext>
    </p:extLst>
  </p:cSld>
  <p:clrMap bg1="lt1" tx1="dk1" bg2="lt2" tx2="dk2" accent1="accent1" accent2="accent2" accent3="accent3" accent4="accent4" accent5="accent5" accent6="accent6" hlink="hlink" folHlink="folHlink"/>
  <p:sldLayoutIdLst>
    <p:sldLayoutId id="2147486086" r:id="rId1"/>
    <p:sldLayoutId id="2147486087" r:id="rId2"/>
    <p:sldLayoutId id="2147486088" r:id="rId3"/>
    <p:sldLayoutId id="2147486089" r:id="rId4"/>
    <p:sldLayoutId id="2147486090" r:id="rId5"/>
    <p:sldLayoutId id="2147486091" r:id="rId6"/>
    <p:sldLayoutId id="2147486092" r:id="rId7"/>
    <p:sldLayoutId id="2147486093" r:id="rId8"/>
    <p:sldLayoutId id="2147486094" r:id="rId9"/>
    <p:sldLayoutId id="2147486095" r:id="rId10"/>
    <p:sldLayoutId id="2147486096" r:id="rId11"/>
    <p:sldLayoutId id="2147486097" r:id="rId12"/>
    <p:sldLayoutId id="2147486098" r:id="rId13"/>
    <p:sldLayoutId id="2147486099" r:id="rId14"/>
    <p:sldLayoutId id="2147486100" r:id="rId15"/>
    <p:sldLayoutId id="2147486101" r:id="rId16"/>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0" i="0">
          <a:solidFill>
            <a:schemeClr val="accent1"/>
          </a:solidFill>
          <a:latin typeface="+mj-lt"/>
          <a:ea typeface="+mj-ea"/>
          <a:cs typeface="Neo Sans Intel Medium"/>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b="0" i="0">
          <a:solidFill>
            <a:schemeClr val="tx1"/>
          </a:solidFill>
          <a:latin typeface="Neo Sans Intel"/>
          <a:ea typeface="+mn-ea"/>
          <a:cs typeface="Neo Sans Intel"/>
        </a:defRPr>
      </a:lvl1pPr>
      <a:lvl2pPr marL="185738" indent="-184150" algn="l" rtl="0" eaLnBrk="1" fontAlgn="base" hangingPunct="1">
        <a:spcBef>
          <a:spcPct val="40000"/>
        </a:spcBef>
        <a:spcAft>
          <a:spcPct val="0"/>
        </a:spcAft>
        <a:buClr>
          <a:schemeClr val="tx1"/>
        </a:buClr>
        <a:buFont typeface="Times" pitchFamily="18" charset="0"/>
        <a:buChar char="•"/>
        <a:defRPr sz="2000" b="0" i="0">
          <a:solidFill>
            <a:schemeClr val="tx1"/>
          </a:solidFill>
          <a:latin typeface="Neo Sans Intel"/>
          <a:cs typeface="Neo Sans Intel"/>
        </a:defRPr>
      </a:lvl2pPr>
      <a:lvl3pPr marL="414338" indent="-227013"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4pPr>
      <a:lvl5pPr marL="762000" indent="-192088" algn="l" rtl="0" eaLnBrk="1" fontAlgn="base" hangingPunct="1">
        <a:spcBef>
          <a:spcPct val="20000"/>
        </a:spcBef>
        <a:spcAft>
          <a:spcPct val="0"/>
        </a:spcAft>
        <a:buClr>
          <a:schemeClr val="bg2"/>
        </a:buClr>
        <a:buChar char="–"/>
        <a:defRPr sz="1800" b="0" i="0">
          <a:solidFill>
            <a:schemeClr val="tx1"/>
          </a:solidFill>
          <a:latin typeface="Neo Sans Intel"/>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email">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285752"/>
            <a:ext cx="8410575" cy="992981"/>
          </a:xfrm>
          <a:prstGeom prst="rect">
            <a:avLst/>
          </a:prstGeom>
          <a:noFill/>
          <a:ln w="9525">
            <a:noFill/>
            <a:miter lim="800000"/>
            <a:headEnd/>
            <a:tailEnd/>
          </a:ln>
          <a:effectLst/>
        </p:spPr>
        <p:txBody>
          <a:bodyPr lIns="82137" tIns="41070" rIns="82137" bIns="41070" anchor="ctr" anchorCtr="1"/>
          <a:lstStyle/>
          <a:p>
            <a:pP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marL="201243" indent="-201243">
              <a:buFont typeface="Wingdings" pitchFamily="2" charset="2"/>
              <a:buChar char=""/>
            </a:pP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1631" tIns="40816" rIns="81631" bIns="40816" numCol="1" anchor="ctr" anchorCtr="0" compatLnSpc="1">
            <a:prstTxWarp prst="textNoShape">
              <a:avLst/>
            </a:prstTxWarp>
          </a:bodyPr>
          <a:lstStyle/>
          <a:p>
            <a:pPr lvl="0"/>
            <a:r>
              <a:rPr lang="en-US" smtClean="0"/>
              <a:t>Click to edit Master title style</a:t>
            </a:r>
            <a:endParaRPr lang="en-US" dirty="0" smtClean="0"/>
          </a:p>
        </p:txBody>
      </p:sp>
      <p:sp>
        <p:nvSpPr>
          <p:cNvPr id="4116" name="Rectangle 20"/>
          <p:cNvSpPr>
            <a:spLocks noGrp="1" noChangeArrowheads="1"/>
          </p:cNvSpPr>
          <p:nvPr>
            <p:ph type="body" idx="1"/>
          </p:nvPr>
        </p:nvSpPr>
        <p:spPr bwMode="auto">
          <a:xfrm>
            <a:off x="457200" y="1200150"/>
            <a:ext cx="8229600" cy="3394473"/>
          </a:xfrm>
          <a:prstGeom prst="rect">
            <a:avLst/>
          </a:prstGeom>
          <a:noFill/>
          <a:ln w="9525">
            <a:noFill/>
            <a:miter lim="800000"/>
            <a:headEnd/>
            <a:tailEnd/>
          </a:ln>
          <a:effectLst/>
        </p:spPr>
        <p:txBody>
          <a:bodyPr vert="horz" wrap="square" lIns="81631" tIns="40816" rIns="81631" bIns="40816"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92360825"/>
      </p:ext>
    </p:extLst>
  </p:cSld>
  <p:clrMap bg1="dk2" tx1="lt1" bg2="dk1" tx2="lt2" accent1="accent1" accent2="accent2" accent3="accent3" accent4="accent4" accent5="accent5" accent6="accent6" hlink="hlink" folHlink="folHlink"/>
  <p:sldLayoutIdLst>
    <p:sldLayoutId id="2147486103" r:id="rId1"/>
    <p:sldLayoutId id="2147486104" r:id="rId2"/>
    <p:sldLayoutId id="2147486105" r:id="rId3"/>
    <p:sldLayoutId id="2147486106" r:id="rId4"/>
    <p:sldLayoutId id="2147486107" r:id="rId5"/>
    <p:sldLayoutId id="2147486108" r:id="rId6"/>
    <p:sldLayoutId id="2147486109" r:id="rId7"/>
    <p:sldLayoutId id="2147486110" r:id="rId8"/>
    <p:sldLayoutId id="2147486111" r:id="rId9"/>
    <p:sldLayoutId id="2147486112" r:id="rId10"/>
  </p:sldLayoutIdLst>
  <p:transition>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28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5pPr>
      <a:lvl6pPr marL="40815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6pPr>
      <a:lvl7pPr marL="816306"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7pPr>
      <a:lvl8pPr marL="1224459"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8pPr>
      <a:lvl9pPr marL="163261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01243" indent="-201243" algn="l" rtl="0" eaLnBrk="1" fontAlgn="base" hangingPunct="1">
        <a:lnSpc>
          <a:spcPct val="95000"/>
        </a:lnSpc>
        <a:spcBef>
          <a:spcPct val="30000"/>
        </a:spcBef>
        <a:spcAft>
          <a:spcPct val="0"/>
        </a:spcAft>
        <a:buClr>
          <a:schemeClr val="tx1"/>
        </a:buClr>
        <a:buFont typeface="Arial" pitchFamily="34" charset="0"/>
        <a:buChar char="•"/>
        <a:defRPr sz="2300">
          <a:solidFill>
            <a:schemeClr val="tx1"/>
          </a:solidFill>
          <a:effectLst>
            <a:outerShdw blurRad="38100" dist="38100" dir="2700000" algn="tl">
              <a:srgbClr val="000000">
                <a:alpha val="43137"/>
              </a:srgbClr>
            </a:outerShdw>
          </a:effectLst>
          <a:latin typeface="+mn-lt"/>
          <a:ea typeface="+mn-ea"/>
          <a:cs typeface="+mn-cs"/>
        </a:defRPr>
      </a:lvl1pPr>
      <a:lvl2pPr marL="508776" indent="-201243" algn="l" rtl="0" eaLnBrk="1" fontAlgn="base" hangingPunct="1">
        <a:lnSpc>
          <a:spcPct val="95000"/>
        </a:lnSpc>
        <a:spcBef>
          <a:spcPct val="30000"/>
        </a:spcBef>
        <a:spcAft>
          <a:spcPct val="0"/>
        </a:spcAft>
        <a:buClr>
          <a:schemeClr val="tx1"/>
        </a:buClr>
        <a:buChar char="–"/>
        <a:defRPr sz="1900">
          <a:solidFill>
            <a:schemeClr val="tx1"/>
          </a:solidFill>
          <a:effectLst>
            <a:outerShdw blurRad="38100" dist="38100" dir="2700000" algn="tl">
              <a:srgbClr val="000000">
                <a:alpha val="43137"/>
              </a:srgbClr>
            </a:outerShdw>
          </a:effectLst>
          <a:latin typeface="+mn-lt"/>
          <a:cs typeface="+mn-cs"/>
        </a:defRPr>
      </a:lvl2pPr>
      <a:lvl3pPr marL="816306" indent="-201243" algn="l" rtl="0" eaLnBrk="1" fontAlgn="base" hangingPunct="1">
        <a:lnSpc>
          <a:spcPct val="95000"/>
        </a:lnSpc>
        <a:spcBef>
          <a:spcPct val="30000"/>
        </a:spcBef>
        <a:spcAft>
          <a:spcPct val="0"/>
        </a:spcAft>
        <a:buClr>
          <a:schemeClr val="tx1"/>
        </a:buClr>
        <a:buChar char="–"/>
        <a:defRPr sz="1800">
          <a:solidFill>
            <a:schemeClr val="tx1"/>
          </a:solidFill>
          <a:effectLst>
            <a:outerShdw blurRad="38100" dist="38100" dir="2700000" algn="tl">
              <a:srgbClr val="000000">
                <a:alpha val="43137"/>
              </a:srgbClr>
            </a:outerShdw>
          </a:effectLst>
          <a:latin typeface="+mn-lt"/>
          <a:cs typeface="+mn-cs"/>
        </a:defRPr>
      </a:lvl3pPr>
      <a:lvl4pPr marL="1234380" indent="-213998"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4pPr>
      <a:lvl5pPr marL="154191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5pPr>
      <a:lvl6pPr marL="1950065"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6pPr>
      <a:lvl7pPr marL="2358218"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7pPr>
      <a:lvl8pPr marL="276637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8pPr>
      <a:lvl9pPr marL="3174523"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285752"/>
            <a:ext cx="8410575" cy="992981"/>
          </a:xfrm>
          <a:prstGeom prst="rect">
            <a:avLst/>
          </a:prstGeom>
          <a:noFill/>
          <a:ln w="9525">
            <a:noFill/>
            <a:miter lim="800000"/>
            <a:headEnd/>
            <a:tailEnd/>
          </a:ln>
          <a:effectLst/>
        </p:spPr>
        <p:txBody>
          <a:bodyPr lIns="82137" tIns="41070" rIns="82137" bIns="41070" anchor="ctr" anchorCtr="1"/>
          <a:lstStyle/>
          <a:p>
            <a:pPr>
              <a:lnSpc>
                <a:spcPct val="90000"/>
              </a:lnSpc>
            </a:pPr>
            <a:endParaRPr lang="en-US" sz="2900" dirty="0">
              <a:solidFill>
                <a:srgbClr val="FFFFFF"/>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3" y="1345408"/>
            <a:ext cx="8407400" cy="3126581"/>
          </a:xfrm>
          <a:prstGeom prst="rect">
            <a:avLst/>
          </a:prstGeom>
          <a:noFill/>
          <a:ln w="9525">
            <a:noFill/>
            <a:miter lim="800000"/>
            <a:headEnd/>
            <a:tailEnd/>
          </a:ln>
          <a:effectLst/>
        </p:spPr>
        <p:txBody>
          <a:bodyPr lIns="81570" tIns="40786" rIns="81570" bIns="40786" anchorCtr="1"/>
          <a:lstStyle/>
          <a:p>
            <a:pPr marL="201243" indent="-201243">
              <a:buFont typeface="Wingdings" pitchFamily="2" charset="2"/>
              <a:buChar char=""/>
            </a:pPr>
            <a:endParaRPr lang="en-US" sz="2100" dirty="0">
              <a:solidFill>
                <a:srgbClr val="FFFFFF"/>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1631" tIns="40816" rIns="81631" bIns="40816" numCol="1" anchor="ctr" anchorCtr="0" compatLnSpc="1">
            <a:prstTxWarp prst="textNoShape">
              <a:avLst/>
            </a:prstTxWarp>
          </a:bodyPr>
          <a:lstStyle/>
          <a:p>
            <a:pPr lvl="0"/>
            <a:r>
              <a:rPr lang="en-US" smtClean="0"/>
              <a:t>Click to edit Master title style</a:t>
            </a:r>
            <a:endParaRPr lang="en-US" dirty="0" smtClean="0"/>
          </a:p>
        </p:txBody>
      </p:sp>
      <p:sp>
        <p:nvSpPr>
          <p:cNvPr id="4116" name="Rectangle 20"/>
          <p:cNvSpPr>
            <a:spLocks noGrp="1" noChangeArrowheads="1"/>
          </p:cNvSpPr>
          <p:nvPr>
            <p:ph type="body" idx="1"/>
          </p:nvPr>
        </p:nvSpPr>
        <p:spPr bwMode="auto">
          <a:xfrm>
            <a:off x="457200" y="1200150"/>
            <a:ext cx="8229600" cy="3394473"/>
          </a:xfrm>
          <a:prstGeom prst="rect">
            <a:avLst/>
          </a:prstGeom>
          <a:noFill/>
          <a:ln w="9525">
            <a:noFill/>
            <a:miter lim="800000"/>
            <a:headEnd/>
            <a:tailEnd/>
          </a:ln>
          <a:effectLst/>
        </p:spPr>
        <p:txBody>
          <a:bodyPr vert="horz" wrap="square" lIns="81631" tIns="40816" rIns="81631" bIns="40816"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35525101"/>
      </p:ext>
    </p:extLst>
  </p:cSld>
  <p:clrMap bg1="dk2" tx1="lt1" bg2="dk1" tx2="lt2" accent1="accent1" accent2="accent2" accent3="accent3" accent4="accent4" accent5="accent5" accent6="accent6" hlink="hlink" folHlink="folHlink"/>
  <p:sldLayoutIdLst>
    <p:sldLayoutId id="2147486115" r:id="rId1"/>
    <p:sldLayoutId id="2147486116" r:id="rId2"/>
    <p:sldLayoutId id="2147486117" r:id="rId3"/>
    <p:sldLayoutId id="2147486118" r:id="rId4"/>
    <p:sldLayoutId id="2147486119" r:id="rId5"/>
    <p:sldLayoutId id="2147486120" r:id="rId6"/>
    <p:sldLayoutId id="2147486121" r:id="rId7"/>
    <p:sldLayoutId id="2147486122" r:id="rId8"/>
    <p:sldLayoutId id="2147486123" r:id="rId9"/>
    <p:sldLayoutId id="2147486124" r:id="rId10"/>
    <p:sldLayoutId id="2147486126" r:id="rId11"/>
  </p:sldLayoutIdLst>
  <p:transition>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28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5pPr>
      <a:lvl6pPr marL="40815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6pPr>
      <a:lvl7pPr marL="816306"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7pPr>
      <a:lvl8pPr marL="1224459"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8pPr>
      <a:lvl9pPr marL="1632613" algn="ctr" rtl="0" eaLnBrk="1" fontAlgn="base" hangingPunct="1">
        <a:lnSpc>
          <a:spcPct val="90000"/>
        </a:lnSpc>
        <a:spcBef>
          <a:spcPct val="0"/>
        </a:spcBef>
        <a:spcAft>
          <a:spcPct val="0"/>
        </a:spcAft>
        <a:defRPr sz="29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01243" indent="-201243" algn="l" rtl="0" eaLnBrk="1" fontAlgn="base" hangingPunct="1">
        <a:lnSpc>
          <a:spcPct val="95000"/>
        </a:lnSpc>
        <a:spcBef>
          <a:spcPct val="30000"/>
        </a:spcBef>
        <a:spcAft>
          <a:spcPct val="0"/>
        </a:spcAft>
        <a:buClr>
          <a:schemeClr val="tx1"/>
        </a:buClr>
        <a:buFont typeface="Arial" pitchFamily="34" charset="0"/>
        <a:buChar char="•"/>
        <a:defRPr sz="2300">
          <a:solidFill>
            <a:schemeClr val="tx1"/>
          </a:solidFill>
          <a:effectLst>
            <a:outerShdw blurRad="38100" dist="38100" dir="2700000" algn="tl">
              <a:srgbClr val="000000">
                <a:alpha val="43137"/>
              </a:srgbClr>
            </a:outerShdw>
          </a:effectLst>
          <a:latin typeface="+mn-lt"/>
          <a:ea typeface="+mn-ea"/>
          <a:cs typeface="+mn-cs"/>
        </a:defRPr>
      </a:lvl1pPr>
      <a:lvl2pPr marL="508776" indent="-201243" algn="l" rtl="0" eaLnBrk="1" fontAlgn="base" hangingPunct="1">
        <a:lnSpc>
          <a:spcPct val="95000"/>
        </a:lnSpc>
        <a:spcBef>
          <a:spcPct val="30000"/>
        </a:spcBef>
        <a:spcAft>
          <a:spcPct val="0"/>
        </a:spcAft>
        <a:buClr>
          <a:schemeClr val="tx1"/>
        </a:buClr>
        <a:buChar char="–"/>
        <a:defRPr sz="1900">
          <a:solidFill>
            <a:schemeClr val="tx1"/>
          </a:solidFill>
          <a:effectLst>
            <a:outerShdw blurRad="38100" dist="38100" dir="2700000" algn="tl">
              <a:srgbClr val="000000">
                <a:alpha val="43137"/>
              </a:srgbClr>
            </a:outerShdw>
          </a:effectLst>
          <a:latin typeface="+mn-lt"/>
          <a:cs typeface="+mn-cs"/>
        </a:defRPr>
      </a:lvl2pPr>
      <a:lvl3pPr marL="816306" indent="-201243" algn="l" rtl="0" eaLnBrk="1" fontAlgn="base" hangingPunct="1">
        <a:lnSpc>
          <a:spcPct val="95000"/>
        </a:lnSpc>
        <a:spcBef>
          <a:spcPct val="30000"/>
        </a:spcBef>
        <a:spcAft>
          <a:spcPct val="0"/>
        </a:spcAft>
        <a:buClr>
          <a:schemeClr val="tx1"/>
        </a:buClr>
        <a:buChar char="–"/>
        <a:defRPr sz="1800">
          <a:solidFill>
            <a:schemeClr val="tx1"/>
          </a:solidFill>
          <a:effectLst>
            <a:outerShdw blurRad="38100" dist="38100" dir="2700000" algn="tl">
              <a:srgbClr val="000000">
                <a:alpha val="43137"/>
              </a:srgbClr>
            </a:outerShdw>
          </a:effectLst>
          <a:latin typeface="+mn-lt"/>
          <a:cs typeface="+mn-cs"/>
        </a:defRPr>
      </a:lvl3pPr>
      <a:lvl4pPr marL="1234380" indent="-213998"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4pPr>
      <a:lvl5pPr marL="154191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5pPr>
      <a:lvl6pPr marL="1950065"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6pPr>
      <a:lvl7pPr marL="2358218"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7pPr>
      <a:lvl8pPr marL="2766371"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8pPr>
      <a:lvl9pPr marL="3174523" indent="-205495"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png"/><Relationship Id="rId5" Type="http://schemas.microsoft.com/office/2007/relationships/hdphoto" Target="../media/hdphoto1.wdp"/><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51045" y="3234311"/>
            <a:ext cx="465128" cy="465128"/>
          </a:xfrm>
          <a:prstGeom prst="rect">
            <a:avLst/>
          </a:prstGeom>
        </p:spPr>
      </p:pic>
      <p:sp>
        <p:nvSpPr>
          <p:cNvPr id="2" name="Title 1"/>
          <p:cNvSpPr>
            <a:spLocks noGrp="1"/>
          </p:cNvSpPr>
          <p:nvPr>
            <p:ph type="title"/>
          </p:nvPr>
        </p:nvSpPr>
        <p:spPr>
          <a:xfrm>
            <a:off x="241083" y="219499"/>
            <a:ext cx="8229600" cy="666750"/>
          </a:xfrm>
        </p:spPr>
        <p:txBody>
          <a:bodyPr/>
          <a:lstStyle/>
          <a:p>
            <a:r>
              <a:rPr lang="en-US" dirty="0" smtClean="0"/>
              <a:t>Intel Perspective: the Smart Grid edge</a:t>
            </a:r>
            <a:endParaRPr lang="en-US" dirty="0"/>
          </a:p>
        </p:txBody>
      </p:sp>
      <p:sp>
        <p:nvSpPr>
          <p:cNvPr id="3" name="Content Placeholder 2"/>
          <p:cNvSpPr>
            <a:spLocks noGrp="1"/>
          </p:cNvSpPr>
          <p:nvPr>
            <p:ph idx="1"/>
          </p:nvPr>
        </p:nvSpPr>
        <p:spPr>
          <a:xfrm>
            <a:off x="455612" y="871029"/>
            <a:ext cx="4699461" cy="4108846"/>
          </a:xfrm>
        </p:spPr>
        <p:txBody>
          <a:bodyPr>
            <a:normAutofit fontScale="70000" lnSpcReduction="20000"/>
          </a:bodyPr>
          <a:lstStyle/>
          <a:p>
            <a:pPr marL="342900" indent="-342900">
              <a:buFont typeface="Arial" panose="020B0604020202020204" pitchFamily="34" charset="0"/>
              <a:buChar char="•"/>
            </a:pPr>
            <a:r>
              <a:rPr lang="en-US" dirty="0" smtClean="0"/>
              <a:t>App-driven and use-case-driven research  - </a:t>
            </a:r>
            <a:r>
              <a:rPr lang="en-US" dirty="0" err="1" smtClean="0"/>
              <a:t>iHEMS</a:t>
            </a:r>
            <a:r>
              <a:rPr lang="en-US" dirty="0" smtClean="0"/>
              <a:t>/</a:t>
            </a:r>
            <a:r>
              <a:rPr lang="en-US" dirty="0" err="1" smtClean="0"/>
              <a:t>iCity</a:t>
            </a:r>
            <a:endParaRPr lang="en-US" dirty="0" smtClean="0"/>
          </a:p>
          <a:p>
            <a:pPr marL="528638" lvl="1" indent="-342900">
              <a:buFont typeface="Arial" panose="020B0604020202020204" pitchFamily="34" charset="0"/>
              <a:buChar char="•"/>
            </a:pPr>
            <a:r>
              <a:rPr lang="en-US" sz="1900" dirty="0" smtClean="0"/>
              <a:t>Top-down and bottom-up</a:t>
            </a:r>
          </a:p>
          <a:p>
            <a:pPr marL="342900" indent="-342900">
              <a:buFont typeface="Arial" panose="020B0604020202020204" pitchFamily="34" charset="0"/>
              <a:buChar char="•"/>
            </a:pPr>
            <a:r>
              <a:rPr lang="en-US" dirty="0" smtClean="0"/>
              <a:t>Code base (</a:t>
            </a:r>
            <a:r>
              <a:rPr lang="en-US" dirty="0" err="1" smtClean="0"/>
              <a:t>CCNx</a:t>
            </a:r>
            <a:r>
              <a:rPr lang="en-US" dirty="0" smtClean="0"/>
              <a:t>) challenges</a:t>
            </a:r>
          </a:p>
          <a:p>
            <a:pPr marL="528638" lvl="1" indent="-342900">
              <a:buFont typeface="Arial" panose="020B0604020202020204" pitchFamily="34" charset="0"/>
              <a:buChar char="•"/>
            </a:pPr>
            <a:r>
              <a:rPr lang="en-US" sz="1900" dirty="0" smtClean="0"/>
              <a:t>(1) Persistent Interests, (2) Packets versus larger chunks or objects, (3) Hierarchical names, (4) Scopes</a:t>
            </a:r>
          </a:p>
          <a:p>
            <a:pPr marL="342900" indent="-342900">
              <a:buFont typeface="Arial" panose="020B0604020202020204" pitchFamily="34" charset="0"/>
              <a:buChar char="•"/>
            </a:pPr>
            <a:r>
              <a:rPr lang="en-US" dirty="0" smtClean="0"/>
              <a:t>How to bootstrap a real pilot? A realistic simulation?</a:t>
            </a:r>
            <a:endParaRPr lang="en-US" dirty="0"/>
          </a:p>
          <a:p>
            <a:pPr marL="342900" indent="-342900">
              <a:buFont typeface="Arial" panose="020B0604020202020204" pitchFamily="34" charset="0"/>
              <a:buChar char="•"/>
            </a:pPr>
            <a:r>
              <a:rPr lang="en-US" dirty="0" smtClean="0"/>
              <a:t>How to convince BU partners to adopt something                experimental </a:t>
            </a:r>
            <a:r>
              <a:rPr lang="en-US" dirty="0" err="1" smtClean="0"/>
              <a:t>vs</a:t>
            </a:r>
            <a:r>
              <a:rPr lang="en-US" dirty="0" smtClean="0"/>
              <a:t> standardized ?</a:t>
            </a:r>
          </a:p>
          <a:p>
            <a:pPr marL="528638" lvl="1" indent="-342900">
              <a:buFont typeface="Arial" panose="020B0604020202020204" pitchFamily="34" charset="0"/>
              <a:buChar char="•"/>
            </a:pPr>
            <a:r>
              <a:rPr lang="en-US" sz="1900" dirty="0" smtClean="0"/>
              <a:t>So many ICN flavors, convergence elusive, even within same code base</a:t>
            </a:r>
          </a:p>
          <a:p>
            <a:pPr marL="342900" indent="-342900">
              <a:buFont typeface="Arial" panose="020B0604020202020204" pitchFamily="34" charset="0"/>
              <a:buChar char="•"/>
            </a:pPr>
            <a:r>
              <a:rPr lang="en-US" dirty="0" smtClean="0"/>
              <a:t>Areas of Interest include...</a:t>
            </a:r>
          </a:p>
          <a:p>
            <a:pPr marL="528638" lvl="1" indent="-342900">
              <a:buFont typeface="Arial" panose="020B0604020202020204" pitchFamily="34" charset="0"/>
              <a:buChar char="•"/>
            </a:pPr>
            <a:r>
              <a:rPr lang="en-US" sz="1900" dirty="0" smtClean="0"/>
              <a:t>Intrinsic Privacy, Security, Trust models, Policies</a:t>
            </a:r>
          </a:p>
          <a:p>
            <a:pPr marL="528638" lvl="1" indent="-342900">
              <a:buFont typeface="Arial" panose="020B0604020202020204" pitchFamily="34" charset="0"/>
              <a:buChar char="•"/>
            </a:pPr>
            <a:r>
              <a:rPr lang="en-US" sz="1900" dirty="0" smtClean="0"/>
              <a:t>Mobility and Caching </a:t>
            </a:r>
          </a:p>
          <a:p>
            <a:pPr marL="528638" lvl="1" indent="-342900">
              <a:buFont typeface="Arial" panose="020B0604020202020204" pitchFamily="34" charset="0"/>
              <a:buChar char="•"/>
            </a:pPr>
            <a:r>
              <a:rPr lang="en-US" sz="1900" dirty="0" smtClean="0"/>
              <a:t>Quantified usability and comparisons</a:t>
            </a:r>
          </a:p>
          <a:p>
            <a:pPr marL="528638" lvl="1" indent="-342900">
              <a:buFont typeface="Arial" panose="020B0604020202020204" pitchFamily="34" charset="0"/>
              <a:buChar char="•"/>
            </a:pPr>
            <a:r>
              <a:rPr lang="en-US" sz="1900" dirty="0" smtClean="0"/>
              <a:t>Manageability, Configurability, Finding Things</a:t>
            </a:r>
            <a:endParaRPr lang="en-US" dirty="0" smtClean="0"/>
          </a:p>
          <a:p>
            <a:pPr marL="342900" indent="-342900">
              <a:buFont typeface="Arial" panose="020B0604020202020204" pitchFamily="34" charset="0"/>
              <a:buChar char="•"/>
            </a:pPr>
            <a:endParaRPr lang="en-US" dirty="0"/>
          </a:p>
        </p:txBody>
      </p:sp>
      <p:sp>
        <p:nvSpPr>
          <p:cNvPr id="4" name="Oval 122"/>
          <p:cNvSpPr>
            <a:spLocks noChangeArrowheads="1"/>
          </p:cNvSpPr>
          <p:nvPr/>
        </p:nvSpPr>
        <p:spPr bwMode="auto">
          <a:xfrm rot="1603996">
            <a:off x="6538719" y="2315275"/>
            <a:ext cx="1947653" cy="881257"/>
          </a:xfrm>
          <a:prstGeom prst="ellipse">
            <a:avLst/>
          </a:prstGeom>
          <a:solidFill>
            <a:srgbClr val="B2B2B2"/>
          </a:solidFill>
          <a:ln w="9525">
            <a:solidFill>
              <a:schemeClr val="tx1"/>
            </a:solidFill>
            <a:round/>
            <a:headEnd/>
            <a:tailEnd/>
          </a:ln>
        </p:spPr>
        <p:txBody>
          <a:bodyPr wrap="none" lIns="91440" tIns="45720" rIns="91440" bIns="45720" anchor="ctr"/>
          <a:lstStyle/>
          <a:p>
            <a:endParaRPr lang="en-US" sz="2400"/>
          </a:p>
        </p:txBody>
      </p:sp>
      <p:sp>
        <p:nvSpPr>
          <p:cNvPr id="5" name="Text Box 108"/>
          <p:cNvSpPr txBox="1">
            <a:spLocks noChangeArrowheads="1"/>
          </p:cNvSpPr>
          <p:nvPr/>
        </p:nvSpPr>
        <p:spPr bwMode="auto">
          <a:xfrm>
            <a:off x="6935196" y="1642793"/>
            <a:ext cx="1589532" cy="1145796"/>
          </a:xfrm>
          <a:prstGeom prst="rect">
            <a:avLst/>
          </a:prstGeom>
          <a:noFill/>
          <a:ln w="9525">
            <a:noFill/>
            <a:miter lim="800000"/>
            <a:headEnd/>
            <a:tailEnd/>
          </a:ln>
        </p:spPr>
        <p:txBody>
          <a:bodyPr wrap="none" lIns="91440" tIns="45720" rIns="91440" bIns="45720" anchor="ctr"/>
          <a:lstStyle/>
          <a:p>
            <a:pPr algn="ctr" eaLnBrk="0" hangingPunct="0"/>
            <a:endParaRPr lang="en-US" sz="2400"/>
          </a:p>
        </p:txBody>
      </p:sp>
      <p:pic>
        <p:nvPicPr>
          <p:cNvPr id="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trans="57000" detail="0"/>
                    </a14:imgEffect>
                  </a14:imgLayer>
                </a14:imgProps>
              </a:ext>
            </a:extLst>
          </a:blip>
          <a:srcRect/>
          <a:stretch>
            <a:fillRect/>
          </a:stretch>
        </p:blipFill>
        <p:spPr bwMode="auto">
          <a:xfrm>
            <a:off x="6982154" y="893583"/>
            <a:ext cx="1769283" cy="1590844"/>
          </a:xfrm>
          <a:prstGeom prst="rect">
            <a:avLst/>
          </a:prstGeom>
          <a:noFill/>
          <a:ln w="9525">
            <a:noFill/>
            <a:miter lim="800000"/>
            <a:headEnd/>
            <a:tailEnd/>
          </a:ln>
        </p:spPr>
      </p:pic>
      <p:grpSp>
        <p:nvGrpSpPr>
          <p:cNvPr id="7" name="Group 286"/>
          <p:cNvGrpSpPr>
            <a:grpSpLocks/>
          </p:cNvGrpSpPr>
          <p:nvPr/>
        </p:nvGrpSpPr>
        <p:grpSpPr bwMode="auto">
          <a:xfrm>
            <a:off x="6022869" y="1755858"/>
            <a:ext cx="955480" cy="722210"/>
            <a:chOff x="3401" y="815"/>
            <a:chExt cx="651" cy="445"/>
          </a:xfrm>
        </p:grpSpPr>
        <p:sp>
          <p:nvSpPr>
            <p:cNvPr id="8" name="Line 104"/>
            <p:cNvSpPr>
              <a:spLocks noChangeShapeType="1"/>
            </p:cNvSpPr>
            <p:nvPr/>
          </p:nvSpPr>
          <p:spPr bwMode="auto">
            <a:xfrm flipH="1">
              <a:off x="3512" y="1082"/>
              <a:ext cx="295" cy="46"/>
            </a:xfrm>
            <a:prstGeom prst="line">
              <a:avLst/>
            </a:prstGeom>
            <a:noFill/>
            <a:ln w="9525">
              <a:solidFill>
                <a:schemeClr val="accent1"/>
              </a:solidFill>
              <a:round/>
              <a:headEnd/>
              <a:tailEnd/>
            </a:ln>
          </p:spPr>
          <p:txBody>
            <a:bodyPr/>
            <a:lstStyle/>
            <a:p>
              <a:endParaRPr lang="en-US"/>
            </a:p>
          </p:txBody>
        </p:sp>
        <p:sp>
          <p:nvSpPr>
            <p:cNvPr id="9" name="Line 104"/>
            <p:cNvSpPr>
              <a:spLocks noChangeShapeType="1"/>
            </p:cNvSpPr>
            <p:nvPr/>
          </p:nvSpPr>
          <p:spPr bwMode="auto">
            <a:xfrm flipH="1">
              <a:off x="3597" y="1105"/>
              <a:ext cx="225" cy="145"/>
            </a:xfrm>
            <a:prstGeom prst="line">
              <a:avLst/>
            </a:prstGeom>
            <a:noFill/>
            <a:ln w="9525">
              <a:solidFill>
                <a:schemeClr val="accent1"/>
              </a:solidFill>
              <a:round/>
              <a:headEnd/>
              <a:tailEnd/>
            </a:ln>
          </p:spPr>
          <p:txBody>
            <a:bodyPr/>
            <a:lstStyle/>
            <a:p>
              <a:endParaRPr lang="en-US"/>
            </a:p>
          </p:txBody>
        </p:sp>
        <p:pic>
          <p:nvPicPr>
            <p:cNvPr id="10" name="Picture 138" descr="Laptop 1"/>
            <p:cNvPicPr>
              <a:picLocks noChangeAspect="1" noChangeArrowheads="1"/>
            </p:cNvPicPr>
            <p:nvPr/>
          </p:nvPicPr>
          <p:blipFill>
            <a:blip r:embed="rId6" cstate="print"/>
            <a:srcRect/>
            <a:stretch>
              <a:fillRect/>
            </a:stretch>
          </p:blipFill>
          <p:spPr bwMode="auto">
            <a:xfrm>
              <a:off x="3582" y="815"/>
              <a:ext cx="470" cy="422"/>
            </a:xfrm>
            <a:prstGeom prst="rect">
              <a:avLst/>
            </a:prstGeom>
            <a:noFill/>
            <a:ln w="9525">
              <a:noFill/>
              <a:miter lim="800000"/>
              <a:headEnd/>
              <a:tailEnd/>
            </a:ln>
          </p:spPr>
        </p:pic>
        <p:grpSp>
          <p:nvGrpSpPr>
            <p:cNvPr id="11" name="Group 75"/>
            <p:cNvGrpSpPr>
              <a:grpSpLocks/>
            </p:cNvGrpSpPr>
            <p:nvPr/>
          </p:nvGrpSpPr>
          <p:grpSpPr bwMode="auto">
            <a:xfrm>
              <a:off x="3397" y="1120"/>
              <a:ext cx="214" cy="140"/>
              <a:chOff x="4460" y="2117"/>
              <a:chExt cx="1149" cy="964"/>
            </a:xfrm>
          </p:grpSpPr>
          <p:sp>
            <p:nvSpPr>
              <p:cNvPr id="12" name="Freeform 78"/>
              <p:cNvSpPr>
                <a:spLocks/>
              </p:cNvSpPr>
              <p:nvPr/>
            </p:nvSpPr>
            <p:spPr bwMode="auto">
              <a:xfrm>
                <a:off x="4960" y="2282"/>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gradFill rotWithShape="1">
                <a:gsLst>
                  <a:gs pos="0">
                    <a:srgbClr val="333399">
                      <a:alpha val="60001"/>
                    </a:srgbClr>
                  </a:gs>
                  <a:gs pos="100000">
                    <a:srgbClr val="4545A2"/>
                  </a:gs>
                </a:gsLst>
                <a:lin ang="5400000" scaled="1"/>
              </a:gradFill>
              <a:ln w="9525">
                <a:solidFill>
                  <a:schemeClr val="tx1"/>
                </a:solidFill>
                <a:round/>
                <a:headEnd/>
                <a:tailEnd/>
              </a:ln>
            </p:spPr>
            <p:txBody>
              <a:bodyPr/>
              <a:lstStyle/>
              <a:p>
                <a:endParaRPr lang="en-US"/>
              </a:p>
            </p:txBody>
          </p:sp>
          <p:sp>
            <p:nvSpPr>
              <p:cNvPr id="13" name="Freeform 59"/>
              <p:cNvSpPr>
                <a:spLocks/>
              </p:cNvSpPr>
              <p:nvPr/>
            </p:nvSpPr>
            <p:spPr bwMode="auto">
              <a:xfrm>
                <a:off x="4464" y="2117"/>
                <a:ext cx="860" cy="217"/>
              </a:xfrm>
              <a:custGeom>
                <a:avLst/>
                <a:gdLst>
                  <a:gd name="T0" fmla="*/ 0 w 1308"/>
                  <a:gd name="T1" fmla="*/ 13 h 300"/>
                  <a:gd name="T2" fmla="*/ 57 w 1308"/>
                  <a:gd name="T3" fmla="*/ 0 h 300"/>
                  <a:gd name="T4" fmla="*/ 69 w 1308"/>
                  <a:gd name="T5" fmla="*/ 17 h 300"/>
                  <a:gd name="T6" fmla="*/ 11 w 1308"/>
                  <a:gd name="T7" fmla="*/ 31 h 300"/>
                  <a:gd name="T8" fmla="*/ 0 w 1308"/>
                  <a:gd name="T9" fmla="*/ 14 h 300"/>
                  <a:gd name="T10" fmla="*/ 0 w 1308"/>
                  <a:gd name="T11" fmla="*/ 13 h 300"/>
                  <a:gd name="T12" fmla="*/ 0 60000 65536"/>
                  <a:gd name="T13" fmla="*/ 0 60000 65536"/>
                  <a:gd name="T14" fmla="*/ 0 60000 65536"/>
                  <a:gd name="T15" fmla="*/ 0 60000 65536"/>
                  <a:gd name="T16" fmla="*/ 0 60000 65536"/>
                  <a:gd name="T17" fmla="*/ 0 60000 65536"/>
                  <a:gd name="T18" fmla="*/ 0 w 1308"/>
                  <a:gd name="T19" fmla="*/ 0 h 300"/>
                  <a:gd name="T20" fmla="*/ 1308 w 1308"/>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308" h="300">
                    <a:moveTo>
                      <a:pt x="0" y="129"/>
                    </a:moveTo>
                    <a:lnTo>
                      <a:pt x="1062" y="0"/>
                    </a:lnTo>
                    <a:lnTo>
                      <a:pt x="1308" y="168"/>
                    </a:lnTo>
                    <a:lnTo>
                      <a:pt x="204" y="300"/>
                    </a:lnTo>
                    <a:lnTo>
                      <a:pt x="0" y="135"/>
                    </a:lnTo>
                    <a:lnTo>
                      <a:pt x="0" y="129"/>
                    </a:lnTo>
                    <a:close/>
                  </a:path>
                </a:pathLst>
              </a:custGeom>
              <a:solidFill>
                <a:schemeClr val="folHlink">
                  <a:alpha val="56862"/>
                </a:schemeClr>
              </a:solidFill>
              <a:ln w="9525">
                <a:solidFill>
                  <a:schemeClr val="tx1"/>
                </a:solidFill>
                <a:round/>
                <a:headEnd/>
                <a:tailEnd/>
              </a:ln>
            </p:spPr>
            <p:txBody>
              <a:bodyPr/>
              <a:lstStyle/>
              <a:p>
                <a:endParaRPr lang="en-US"/>
              </a:p>
            </p:txBody>
          </p:sp>
          <p:sp>
            <p:nvSpPr>
              <p:cNvPr id="14" name="Freeform 57"/>
              <p:cNvSpPr>
                <a:spLocks/>
              </p:cNvSpPr>
              <p:nvPr/>
            </p:nvSpPr>
            <p:spPr bwMode="auto">
              <a:xfrm>
                <a:off x="4604" y="2241"/>
                <a:ext cx="724" cy="620"/>
              </a:xfrm>
              <a:custGeom>
                <a:avLst/>
                <a:gdLst>
                  <a:gd name="T0" fmla="*/ 0 w 1101"/>
                  <a:gd name="T1" fmla="*/ 13 h 858"/>
                  <a:gd name="T2" fmla="*/ 59 w 1101"/>
                  <a:gd name="T3" fmla="*/ 0 h 858"/>
                  <a:gd name="T4" fmla="*/ 58 w 1101"/>
                  <a:gd name="T5" fmla="*/ 79 h 858"/>
                  <a:gd name="T6" fmla="*/ 1 w 1101"/>
                  <a:gd name="T7" fmla="*/ 88 h 858"/>
                  <a:gd name="T8" fmla="*/ 0 w 1101"/>
                  <a:gd name="T9" fmla="*/ 13 h 858"/>
                  <a:gd name="T10" fmla="*/ 0 60000 65536"/>
                  <a:gd name="T11" fmla="*/ 0 60000 65536"/>
                  <a:gd name="T12" fmla="*/ 0 60000 65536"/>
                  <a:gd name="T13" fmla="*/ 0 60000 65536"/>
                  <a:gd name="T14" fmla="*/ 0 60000 65536"/>
                  <a:gd name="T15" fmla="*/ 0 w 1101"/>
                  <a:gd name="T16" fmla="*/ 0 h 858"/>
                  <a:gd name="T17" fmla="*/ 1101 w 1101"/>
                  <a:gd name="T18" fmla="*/ 858 h 858"/>
                </a:gdLst>
                <a:ahLst/>
                <a:cxnLst>
                  <a:cxn ang="T10">
                    <a:pos x="T0" y="T1"/>
                  </a:cxn>
                  <a:cxn ang="T11">
                    <a:pos x="T2" y="T3"/>
                  </a:cxn>
                  <a:cxn ang="T12">
                    <a:pos x="T4" y="T5"/>
                  </a:cxn>
                  <a:cxn ang="T13">
                    <a:pos x="T6" y="T7"/>
                  </a:cxn>
                  <a:cxn ang="T14">
                    <a:pos x="T8" y="T9"/>
                  </a:cxn>
                </a:cxnLst>
                <a:rect l="T15" t="T16" r="T17" b="T18"/>
                <a:pathLst>
                  <a:path w="1101" h="858">
                    <a:moveTo>
                      <a:pt x="0" y="129"/>
                    </a:moveTo>
                    <a:lnTo>
                      <a:pt x="1101" y="0"/>
                    </a:lnTo>
                    <a:lnTo>
                      <a:pt x="1092" y="765"/>
                    </a:lnTo>
                    <a:lnTo>
                      <a:pt x="6" y="858"/>
                    </a:lnTo>
                    <a:lnTo>
                      <a:pt x="0" y="129"/>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15" name="Freeform 58"/>
              <p:cNvSpPr>
                <a:spLocks/>
              </p:cNvSpPr>
              <p:nvPr/>
            </p:nvSpPr>
            <p:spPr bwMode="auto">
              <a:xfrm>
                <a:off x="4460" y="2206"/>
                <a:ext cx="148" cy="657"/>
              </a:xfrm>
              <a:custGeom>
                <a:avLst/>
                <a:gdLst>
                  <a:gd name="T0" fmla="*/ 1 w 225"/>
                  <a:gd name="T1" fmla="*/ 72 h 909"/>
                  <a:gd name="T2" fmla="*/ 12 w 225"/>
                  <a:gd name="T3" fmla="*/ 93 h 909"/>
                  <a:gd name="T4" fmla="*/ 12 w 225"/>
                  <a:gd name="T5" fmla="*/ 82 h 909"/>
                  <a:gd name="T6" fmla="*/ 11 w 225"/>
                  <a:gd name="T7" fmla="*/ 19 h 909"/>
                  <a:gd name="T8" fmla="*/ 0 w 225"/>
                  <a:gd name="T9" fmla="*/ 0 h 909"/>
                  <a:gd name="T10" fmla="*/ 1 w 225"/>
                  <a:gd name="T11" fmla="*/ 72 h 909"/>
                  <a:gd name="T12" fmla="*/ 0 60000 65536"/>
                  <a:gd name="T13" fmla="*/ 0 60000 65536"/>
                  <a:gd name="T14" fmla="*/ 0 60000 65536"/>
                  <a:gd name="T15" fmla="*/ 0 60000 65536"/>
                  <a:gd name="T16" fmla="*/ 0 60000 65536"/>
                  <a:gd name="T17" fmla="*/ 0 60000 65536"/>
                  <a:gd name="T18" fmla="*/ 0 w 225"/>
                  <a:gd name="T19" fmla="*/ 0 h 909"/>
                  <a:gd name="T20" fmla="*/ 225 w 225"/>
                  <a:gd name="T21" fmla="*/ 909 h 909"/>
                </a:gdLst>
                <a:ahLst/>
                <a:cxnLst>
                  <a:cxn ang="T12">
                    <a:pos x="T0" y="T1"/>
                  </a:cxn>
                  <a:cxn ang="T13">
                    <a:pos x="T2" y="T3"/>
                  </a:cxn>
                  <a:cxn ang="T14">
                    <a:pos x="T4" y="T5"/>
                  </a:cxn>
                  <a:cxn ang="T15">
                    <a:pos x="T6" y="T7"/>
                  </a:cxn>
                  <a:cxn ang="T16">
                    <a:pos x="T8" y="T9"/>
                  </a:cxn>
                  <a:cxn ang="T17">
                    <a:pos x="T10" y="T11"/>
                  </a:cxn>
                </a:cxnLst>
                <a:rect l="T18" t="T19" r="T20" b="T21"/>
                <a:pathLst>
                  <a:path w="225" h="909">
                    <a:moveTo>
                      <a:pt x="6" y="693"/>
                    </a:moveTo>
                    <a:lnTo>
                      <a:pt x="225" y="909"/>
                    </a:lnTo>
                    <a:lnTo>
                      <a:pt x="222" y="798"/>
                    </a:lnTo>
                    <a:lnTo>
                      <a:pt x="216" y="183"/>
                    </a:lnTo>
                    <a:lnTo>
                      <a:pt x="0" y="0"/>
                    </a:lnTo>
                    <a:lnTo>
                      <a:pt x="6" y="693"/>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16" name="Freeform 68"/>
              <p:cNvSpPr>
                <a:spLocks/>
              </p:cNvSpPr>
              <p:nvPr/>
            </p:nvSpPr>
            <p:spPr bwMode="auto">
              <a:xfrm>
                <a:off x="4966" y="2243"/>
                <a:ext cx="643" cy="249"/>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6699">
                  <a:alpha val="79999"/>
                </a:srgbClr>
              </a:solidFill>
              <a:ln w="9525">
                <a:solidFill>
                  <a:schemeClr val="tx1"/>
                </a:solidFill>
                <a:round/>
                <a:headEnd/>
                <a:tailEnd/>
              </a:ln>
            </p:spPr>
            <p:txBody>
              <a:bodyPr/>
              <a:lstStyle/>
              <a:p>
                <a:endParaRPr lang="en-US"/>
              </a:p>
            </p:txBody>
          </p:sp>
          <p:sp>
            <p:nvSpPr>
              <p:cNvPr id="17" name="Freeform 79"/>
              <p:cNvSpPr>
                <a:spLocks/>
              </p:cNvSpPr>
              <p:nvPr/>
            </p:nvSpPr>
            <p:spPr bwMode="auto">
              <a:xfrm>
                <a:off x="5243" y="2445"/>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gradFill rotWithShape="1">
                <a:gsLst>
                  <a:gs pos="0">
                    <a:srgbClr val="333399">
                      <a:alpha val="60001"/>
                    </a:srgbClr>
                  </a:gs>
                  <a:gs pos="100000">
                    <a:srgbClr val="3F3F9F"/>
                  </a:gs>
                </a:gsLst>
                <a:lin ang="5400000" scaled="1"/>
              </a:gradFill>
              <a:ln w="9525">
                <a:solidFill>
                  <a:schemeClr val="tx1"/>
                </a:solidFill>
                <a:round/>
                <a:headEnd/>
                <a:tailEnd/>
              </a:ln>
            </p:spPr>
            <p:txBody>
              <a:bodyPr/>
              <a:lstStyle/>
              <a:p>
                <a:endParaRPr lang="en-US"/>
              </a:p>
            </p:txBody>
          </p:sp>
          <p:sp>
            <p:nvSpPr>
              <p:cNvPr id="18" name="Freeform 78"/>
              <p:cNvSpPr>
                <a:spLocks/>
              </p:cNvSpPr>
              <p:nvPr/>
            </p:nvSpPr>
            <p:spPr bwMode="auto">
              <a:xfrm>
                <a:off x="4606" y="2326"/>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solidFill>
                <a:srgbClr val="66FF33">
                  <a:alpha val="59999"/>
                </a:srgbClr>
              </a:solidFill>
              <a:ln w="9525">
                <a:solidFill>
                  <a:schemeClr val="tx1"/>
                </a:solidFill>
                <a:round/>
                <a:headEnd/>
                <a:tailEnd/>
              </a:ln>
            </p:spPr>
            <p:txBody>
              <a:bodyPr/>
              <a:lstStyle/>
              <a:p>
                <a:endParaRPr lang="en-US"/>
              </a:p>
            </p:txBody>
          </p:sp>
          <p:sp>
            <p:nvSpPr>
              <p:cNvPr id="19" name="Freeform 79"/>
              <p:cNvSpPr>
                <a:spLocks/>
              </p:cNvSpPr>
              <p:nvPr/>
            </p:nvSpPr>
            <p:spPr bwMode="auto">
              <a:xfrm>
                <a:off x="4884" y="2490"/>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solidFill>
                <a:srgbClr val="66FF33">
                  <a:alpha val="59999"/>
                </a:srgbClr>
              </a:solidFill>
              <a:ln w="9525">
                <a:solidFill>
                  <a:schemeClr val="tx1"/>
                </a:solidFill>
                <a:round/>
                <a:headEnd/>
                <a:tailEnd/>
              </a:ln>
            </p:spPr>
            <p:txBody>
              <a:bodyPr/>
              <a:lstStyle/>
              <a:p>
                <a:endParaRPr lang="en-US"/>
              </a:p>
            </p:txBody>
          </p:sp>
          <p:sp>
            <p:nvSpPr>
              <p:cNvPr id="20" name="Freeform 80"/>
              <p:cNvSpPr>
                <a:spLocks/>
              </p:cNvSpPr>
              <p:nvPr/>
            </p:nvSpPr>
            <p:spPr bwMode="auto">
              <a:xfrm>
                <a:off x="4609" y="2280"/>
                <a:ext cx="643" cy="256"/>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FF33">
                  <a:alpha val="59999"/>
                </a:srgbClr>
              </a:solidFill>
              <a:ln w="9525">
                <a:solidFill>
                  <a:schemeClr val="tx1"/>
                </a:solidFill>
                <a:round/>
                <a:headEnd/>
                <a:tailEnd/>
              </a:ln>
            </p:spPr>
            <p:txBody>
              <a:bodyPr/>
              <a:lstStyle/>
              <a:p>
                <a:endParaRPr lang="en-US"/>
              </a:p>
            </p:txBody>
          </p:sp>
        </p:grpSp>
      </p:grpSp>
      <p:grpSp>
        <p:nvGrpSpPr>
          <p:cNvPr id="21" name="Group 299"/>
          <p:cNvGrpSpPr>
            <a:grpSpLocks/>
          </p:cNvGrpSpPr>
          <p:nvPr/>
        </p:nvGrpSpPr>
        <p:grpSpPr bwMode="auto">
          <a:xfrm>
            <a:off x="7196246" y="3405883"/>
            <a:ext cx="333171" cy="550177"/>
            <a:chOff x="3428" y="1969"/>
            <a:chExt cx="227" cy="339"/>
          </a:xfrm>
        </p:grpSpPr>
        <p:grpSp>
          <p:nvGrpSpPr>
            <p:cNvPr id="23" name="Group 96"/>
            <p:cNvGrpSpPr>
              <a:grpSpLocks/>
            </p:cNvGrpSpPr>
            <p:nvPr/>
          </p:nvGrpSpPr>
          <p:grpSpPr bwMode="auto">
            <a:xfrm>
              <a:off x="3428" y="2168"/>
              <a:ext cx="214" cy="140"/>
              <a:chOff x="4460" y="2117"/>
              <a:chExt cx="1149" cy="964"/>
            </a:xfrm>
          </p:grpSpPr>
          <p:sp>
            <p:nvSpPr>
              <p:cNvPr id="27" name="Freeform 78"/>
              <p:cNvSpPr>
                <a:spLocks/>
              </p:cNvSpPr>
              <p:nvPr/>
            </p:nvSpPr>
            <p:spPr bwMode="auto">
              <a:xfrm>
                <a:off x="4960" y="2282"/>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gradFill rotWithShape="1">
                <a:gsLst>
                  <a:gs pos="0">
                    <a:srgbClr val="333399">
                      <a:alpha val="60001"/>
                    </a:srgbClr>
                  </a:gs>
                  <a:gs pos="100000">
                    <a:srgbClr val="4545A2"/>
                  </a:gs>
                </a:gsLst>
                <a:lin ang="5400000" scaled="1"/>
              </a:gradFill>
              <a:ln w="9525">
                <a:solidFill>
                  <a:schemeClr val="tx1"/>
                </a:solidFill>
                <a:round/>
                <a:headEnd/>
                <a:tailEnd/>
              </a:ln>
            </p:spPr>
            <p:txBody>
              <a:bodyPr/>
              <a:lstStyle/>
              <a:p>
                <a:endParaRPr lang="en-US"/>
              </a:p>
            </p:txBody>
          </p:sp>
          <p:sp>
            <p:nvSpPr>
              <p:cNvPr id="28" name="Freeform 59"/>
              <p:cNvSpPr>
                <a:spLocks/>
              </p:cNvSpPr>
              <p:nvPr/>
            </p:nvSpPr>
            <p:spPr bwMode="auto">
              <a:xfrm>
                <a:off x="4464" y="2117"/>
                <a:ext cx="860" cy="217"/>
              </a:xfrm>
              <a:custGeom>
                <a:avLst/>
                <a:gdLst>
                  <a:gd name="T0" fmla="*/ 0 w 1308"/>
                  <a:gd name="T1" fmla="*/ 13 h 300"/>
                  <a:gd name="T2" fmla="*/ 57 w 1308"/>
                  <a:gd name="T3" fmla="*/ 0 h 300"/>
                  <a:gd name="T4" fmla="*/ 69 w 1308"/>
                  <a:gd name="T5" fmla="*/ 17 h 300"/>
                  <a:gd name="T6" fmla="*/ 11 w 1308"/>
                  <a:gd name="T7" fmla="*/ 31 h 300"/>
                  <a:gd name="T8" fmla="*/ 0 w 1308"/>
                  <a:gd name="T9" fmla="*/ 14 h 300"/>
                  <a:gd name="T10" fmla="*/ 0 w 1308"/>
                  <a:gd name="T11" fmla="*/ 13 h 300"/>
                  <a:gd name="T12" fmla="*/ 0 60000 65536"/>
                  <a:gd name="T13" fmla="*/ 0 60000 65536"/>
                  <a:gd name="T14" fmla="*/ 0 60000 65536"/>
                  <a:gd name="T15" fmla="*/ 0 60000 65536"/>
                  <a:gd name="T16" fmla="*/ 0 60000 65536"/>
                  <a:gd name="T17" fmla="*/ 0 60000 65536"/>
                  <a:gd name="T18" fmla="*/ 0 w 1308"/>
                  <a:gd name="T19" fmla="*/ 0 h 300"/>
                  <a:gd name="T20" fmla="*/ 1308 w 1308"/>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308" h="300">
                    <a:moveTo>
                      <a:pt x="0" y="129"/>
                    </a:moveTo>
                    <a:lnTo>
                      <a:pt x="1062" y="0"/>
                    </a:lnTo>
                    <a:lnTo>
                      <a:pt x="1308" y="168"/>
                    </a:lnTo>
                    <a:lnTo>
                      <a:pt x="204" y="300"/>
                    </a:lnTo>
                    <a:lnTo>
                      <a:pt x="0" y="135"/>
                    </a:lnTo>
                    <a:lnTo>
                      <a:pt x="0" y="129"/>
                    </a:lnTo>
                    <a:close/>
                  </a:path>
                </a:pathLst>
              </a:custGeom>
              <a:solidFill>
                <a:schemeClr val="folHlink">
                  <a:alpha val="56862"/>
                </a:schemeClr>
              </a:solidFill>
              <a:ln w="9525">
                <a:solidFill>
                  <a:schemeClr val="tx1"/>
                </a:solidFill>
                <a:round/>
                <a:headEnd/>
                <a:tailEnd/>
              </a:ln>
            </p:spPr>
            <p:txBody>
              <a:bodyPr/>
              <a:lstStyle/>
              <a:p>
                <a:endParaRPr lang="en-US"/>
              </a:p>
            </p:txBody>
          </p:sp>
          <p:sp>
            <p:nvSpPr>
              <p:cNvPr id="29" name="Freeform 57"/>
              <p:cNvSpPr>
                <a:spLocks/>
              </p:cNvSpPr>
              <p:nvPr/>
            </p:nvSpPr>
            <p:spPr bwMode="auto">
              <a:xfrm>
                <a:off x="4604" y="2241"/>
                <a:ext cx="724" cy="620"/>
              </a:xfrm>
              <a:custGeom>
                <a:avLst/>
                <a:gdLst>
                  <a:gd name="T0" fmla="*/ 0 w 1101"/>
                  <a:gd name="T1" fmla="*/ 13 h 858"/>
                  <a:gd name="T2" fmla="*/ 59 w 1101"/>
                  <a:gd name="T3" fmla="*/ 0 h 858"/>
                  <a:gd name="T4" fmla="*/ 58 w 1101"/>
                  <a:gd name="T5" fmla="*/ 79 h 858"/>
                  <a:gd name="T6" fmla="*/ 1 w 1101"/>
                  <a:gd name="T7" fmla="*/ 88 h 858"/>
                  <a:gd name="T8" fmla="*/ 0 w 1101"/>
                  <a:gd name="T9" fmla="*/ 13 h 858"/>
                  <a:gd name="T10" fmla="*/ 0 60000 65536"/>
                  <a:gd name="T11" fmla="*/ 0 60000 65536"/>
                  <a:gd name="T12" fmla="*/ 0 60000 65536"/>
                  <a:gd name="T13" fmla="*/ 0 60000 65536"/>
                  <a:gd name="T14" fmla="*/ 0 60000 65536"/>
                  <a:gd name="T15" fmla="*/ 0 w 1101"/>
                  <a:gd name="T16" fmla="*/ 0 h 858"/>
                  <a:gd name="T17" fmla="*/ 1101 w 1101"/>
                  <a:gd name="T18" fmla="*/ 858 h 858"/>
                </a:gdLst>
                <a:ahLst/>
                <a:cxnLst>
                  <a:cxn ang="T10">
                    <a:pos x="T0" y="T1"/>
                  </a:cxn>
                  <a:cxn ang="T11">
                    <a:pos x="T2" y="T3"/>
                  </a:cxn>
                  <a:cxn ang="T12">
                    <a:pos x="T4" y="T5"/>
                  </a:cxn>
                  <a:cxn ang="T13">
                    <a:pos x="T6" y="T7"/>
                  </a:cxn>
                  <a:cxn ang="T14">
                    <a:pos x="T8" y="T9"/>
                  </a:cxn>
                </a:cxnLst>
                <a:rect l="T15" t="T16" r="T17" b="T18"/>
                <a:pathLst>
                  <a:path w="1101" h="858">
                    <a:moveTo>
                      <a:pt x="0" y="129"/>
                    </a:moveTo>
                    <a:lnTo>
                      <a:pt x="1101" y="0"/>
                    </a:lnTo>
                    <a:lnTo>
                      <a:pt x="1092" y="765"/>
                    </a:lnTo>
                    <a:lnTo>
                      <a:pt x="6" y="858"/>
                    </a:lnTo>
                    <a:lnTo>
                      <a:pt x="0" y="129"/>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30" name="Freeform 58"/>
              <p:cNvSpPr>
                <a:spLocks/>
              </p:cNvSpPr>
              <p:nvPr/>
            </p:nvSpPr>
            <p:spPr bwMode="auto">
              <a:xfrm>
                <a:off x="4460" y="2206"/>
                <a:ext cx="148" cy="657"/>
              </a:xfrm>
              <a:custGeom>
                <a:avLst/>
                <a:gdLst>
                  <a:gd name="T0" fmla="*/ 1 w 225"/>
                  <a:gd name="T1" fmla="*/ 72 h 909"/>
                  <a:gd name="T2" fmla="*/ 12 w 225"/>
                  <a:gd name="T3" fmla="*/ 93 h 909"/>
                  <a:gd name="T4" fmla="*/ 12 w 225"/>
                  <a:gd name="T5" fmla="*/ 82 h 909"/>
                  <a:gd name="T6" fmla="*/ 11 w 225"/>
                  <a:gd name="T7" fmla="*/ 19 h 909"/>
                  <a:gd name="T8" fmla="*/ 0 w 225"/>
                  <a:gd name="T9" fmla="*/ 0 h 909"/>
                  <a:gd name="T10" fmla="*/ 1 w 225"/>
                  <a:gd name="T11" fmla="*/ 72 h 909"/>
                  <a:gd name="T12" fmla="*/ 0 60000 65536"/>
                  <a:gd name="T13" fmla="*/ 0 60000 65536"/>
                  <a:gd name="T14" fmla="*/ 0 60000 65536"/>
                  <a:gd name="T15" fmla="*/ 0 60000 65536"/>
                  <a:gd name="T16" fmla="*/ 0 60000 65536"/>
                  <a:gd name="T17" fmla="*/ 0 60000 65536"/>
                  <a:gd name="T18" fmla="*/ 0 w 225"/>
                  <a:gd name="T19" fmla="*/ 0 h 909"/>
                  <a:gd name="T20" fmla="*/ 225 w 225"/>
                  <a:gd name="T21" fmla="*/ 909 h 909"/>
                </a:gdLst>
                <a:ahLst/>
                <a:cxnLst>
                  <a:cxn ang="T12">
                    <a:pos x="T0" y="T1"/>
                  </a:cxn>
                  <a:cxn ang="T13">
                    <a:pos x="T2" y="T3"/>
                  </a:cxn>
                  <a:cxn ang="T14">
                    <a:pos x="T4" y="T5"/>
                  </a:cxn>
                  <a:cxn ang="T15">
                    <a:pos x="T6" y="T7"/>
                  </a:cxn>
                  <a:cxn ang="T16">
                    <a:pos x="T8" y="T9"/>
                  </a:cxn>
                  <a:cxn ang="T17">
                    <a:pos x="T10" y="T11"/>
                  </a:cxn>
                </a:cxnLst>
                <a:rect l="T18" t="T19" r="T20" b="T21"/>
                <a:pathLst>
                  <a:path w="225" h="909">
                    <a:moveTo>
                      <a:pt x="6" y="693"/>
                    </a:moveTo>
                    <a:lnTo>
                      <a:pt x="225" y="909"/>
                    </a:lnTo>
                    <a:lnTo>
                      <a:pt x="222" y="798"/>
                    </a:lnTo>
                    <a:lnTo>
                      <a:pt x="216" y="183"/>
                    </a:lnTo>
                    <a:lnTo>
                      <a:pt x="0" y="0"/>
                    </a:lnTo>
                    <a:lnTo>
                      <a:pt x="6" y="693"/>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31" name="Freeform 68"/>
              <p:cNvSpPr>
                <a:spLocks/>
              </p:cNvSpPr>
              <p:nvPr/>
            </p:nvSpPr>
            <p:spPr bwMode="auto">
              <a:xfrm>
                <a:off x="4966" y="2243"/>
                <a:ext cx="643" cy="249"/>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6699">
                  <a:alpha val="79999"/>
                </a:srgbClr>
              </a:solidFill>
              <a:ln w="9525">
                <a:solidFill>
                  <a:schemeClr val="tx1"/>
                </a:solidFill>
                <a:round/>
                <a:headEnd/>
                <a:tailEnd/>
              </a:ln>
            </p:spPr>
            <p:txBody>
              <a:bodyPr/>
              <a:lstStyle/>
              <a:p>
                <a:endParaRPr lang="en-US"/>
              </a:p>
            </p:txBody>
          </p:sp>
          <p:sp>
            <p:nvSpPr>
              <p:cNvPr id="32" name="Freeform 79"/>
              <p:cNvSpPr>
                <a:spLocks/>
              </p:cNvSpPr>
              <p:nvPr/>
            </p:nvSpPr>
            <p:spPr bwMode="auto">
              <a:xfrm>
                <a:off x="5243" y="2445"/>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gradFill rotWithShape="1">
                <a:gsLst>
                  <a:gs pos="0">
                    <a:srgbClr val="333399">
                      <a:alpha val="60001"/>
                    </a:srgbClr>
                  </a:gs>
                  <a:gs pos="100000">
                    <a:srgbClr val="3F3F9F"/>
                  </a:gs>
                </a:gsLst>
                <a:lin ang="5400000" scaled="1"/>
              </a:gradFill>
              <a:ln w="9525">
                <a:solidFill>
                  <a:schemeClr val="tx1"/>
                </a:solidFill>
                <a:round/>
                <a:headEnd/>
                <a:tailEnd/>
              </a:ln>
            </p:spPr>
            <p:txBody>
              <a:bodyPr/>
              <a:lstStyle/>
              <a:p>
                <a:endParaRPr lang="en-US"/>
              </a:p>
            </p:txBody>
          </p:sp>
          <p:sp>
            <p:nvSpPr>
              <p:cNvPr id="33" name="Freeform 78"/>
              <p:cNvSpPr>
                <a:spLocks/>
              </p:cNvSpPr>
              <p:nvPr/>
            </p:nvSpPr>
            <p:spPr bwMode="auto">
              <a:xfrm>
                <a:off x="4606" y="2326"/>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solidFill>
                <a:srgbClr val="66FF33">
                  <a:alpha val="59999"/>
                </a:srgbClr>
              </a:solidFill>
              <a:ln w="9525">
                <a:solidFill>
                  <a:schemeClr val="tx1"/>
                </a:solidFill>
                <a:round/>
                <a:headEnd/>
                <a:tailEnd/>
              </a:ln>
            </p:spPr>
            <p:txBody>
              <a:bodyPr/>
              <a:lstStyle/>
              <a:p>
                <a:endParaRPr lang="en-US"/>
              </a:p>
            </p:txBody>
          </p:sp>
          <p:sp>
            <p:nvSpPr>
              <p:cNvPr id="34" name="Freeform 79"/>
              <p:cNvSpPr>
                <a:spLocks/>
              </p:cNvSpPr>
              <p:nvPr/>
            </p:nvSpPr>
            <p:spPr bwMode="auto">
              <a:xfrm>
                <a:off x="4884" y="2490"/>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solidFill>
                <a:srgbClr val="66FF33">
                  <a:alpha val="59999"/>
                </a:srgbClr>
              </a:solidFill>
              <a:ln w="9525">
                <a:solidFill>
                  <a:schemeClr val="tx1"/>
                </a:solidFill>
                <a:round/>
                <a:headEnd/>
                <a:tailEnd/>
              </a:ln>
            </p:spPr>
            <p:txBody>
              <a:bodyPr/>
              <a:lstStyle/>
              <a:p>
                <a:endParaRPr lang="en-US"/>
              </a:p>
            </p:txBody>
          </p:sp>
          <p:sp>
            <p:nvSpPr>
              <p:cNvPr id="35" name="Freeform 80"/>
              <p:cNvSpPr>
                <a:spLocks/>
              </p:cNvSpPr>
              <p:nvPr/>
            </p:nvSpPr>
            <p:spPr bwMode="auto">
              <a:xfrm>
                <a:off x="4609" y="2280"/>
                <a:ext cx="643" cy="256"/>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FF33">
                  <a:alpha val="59999"/>
                </a:srgbClr>
              </a:solidFill>
              <a:ln w="9525">
                <a:solidFill>
                  <a:schemeClr val="tx1"/>
                </a:solidFill>
                <a:round/>
                <a:headEnd/>
                <a:tailEnd/>
              </a:ln>
            </p:spPr>
            <p:txBody>
              <a:bodyPr/>
              <a:lstStyle/>
              <a:p>
                <a:endParaRPr lang="en-US"/>
              </a:p>
            </p:txBody>
          </p:sp>
        </p:grpSp>
        <p:grpSp>
          <p:nvGrpSpPr>
            <p:cNvPr id="24" name="Group 207"/>
            <p:cNvGrpSpPr>
              <a:grpSpLocks/>
            </p:cNvGrpSpPr>
            <p:nvPr/>
          </p:nvGrpSpPr>
          <p:grpSpPr bwMode="auto">
            <a:xfrm>
              <a:off x="3460" y="1969"/>
              <a:ext cx="195" cy="311"/>
              <a:chOff x="4490" y="1428"/>
              <a:chExt cx="195" cy="311"/>
            </a:xfrm>
          </p:grpSpPr>
          <p:sp>
            <p:nvSpPr>
              <p:cNvPr id="25" name="Line 104"/>
              <p:cNvSpPr>
                <a:spLocks noChangeShapeType="1"/>
              </p:cNvSpPr>
              <p:nvPr/>
            </p:nvSpPr>
            <p:spPr bwMode="auto">
              <a:xfrm flipH="1">
                <a:off x="4490" y="1428"/>
                <a:ext cx="162" cy="250"/>
              </a:xfrm>
              <a:prstGeom prst="line">
                <a:avLst/>
              </a:prstGeom>
              <a:noFill/>
              <a:ln w="9525">
                <a:solidFill>
                  <a:schemeClr val="accent1"/>
                </a:solidFill>
                <a:round/>
                <a:headEnd/>
                <a:tailEnd/>
              </a:ln>
            </p:spPr>
            <p:txBody>
              <a:bodyPr/>
              <a:lstStyle/>
              <a:p>
                <a:endParaRPr lang="en-US"/>
              </a:p>
            </p:txBody>
          </p:sp>
          <p:sp>
            <p:nvSpPr>
              <p:cNvPr id="26" name="Line 104"/>
              <p:cNvSpPr>
                <a:spLocks noChangeShapeType="1"/>
              </p:cNvSpPr>
              <p:nvPr/>
            </p:nvSpPr>
            <p:spPr bwMode="auto">
              <a:xfrm flipH="1">
                <a:off x="4656" y="1538"/>
                <a:ext cx="29" cy="201"/>
              </a:xfrm>
              <a:prstGeom prst="line">
                <a:avLst/>
              </a:prstGeom>
              <a:noFill/>
              <a:ln w="9525">
                <a:solidFill>
                  <a:schemeClr val="accent1"/>
                </a:solidFill>
                <a:round/>
                <a:headEnd/>
                <a:tailEnd/>
              </a:ln>
            </p:spPr>
            <p:txBody>
              <a:bodyPr/>
              <a:lstStyle/>
              <a:p>
                <a:endParaRPr lang="en-US"/>
              </a:p>
            </p:txBody>
          </p:sp>
        </p:grpSp>
      </p:grpSp>
      <p:grpSp>
        <p:nvGrpSpPr>
          <p:cNvPr id="185" name="Group 184"/>
          <p:cNvGrpSpPr/>
          <p:nvPr/>
        </p:nvGrpSpPr>
        <p:grpSpPr>
          <a:xfrm>
            <a:off x="6819132" y="2845344"/>
            <a:ext cx="314090" cy="887654"/>
            <a:chOff x="6761382" y="2770188"/>
            <a:chExt cx="314090" cy="887654"/>
          </a:xfrm>
        </p:grpSpPr>
        <p:grpSp>
          <p:nvGrpSpPr>
            <p:cNvPr id="37" name="Group 106"/>
            <p:cNvGrpSpPr>
              <a:grpSpLocks/>
            </p:cNvGrpSpPr>
            <p:nvPr/>
          </p:nvGrpSpPr>
          <p:grpSpPr bwMode="auto">
            <a:xfrm>
              <a:off x="6761382" y="3430630"/>
              <a:ext cx="314090" cy="227212"/>
              <a:chOff x="4460" y="2117"/>
              <a:chExt cx="1149" cy="964"/>
            </a:xfrm>
          </p:grpSpPr>
          <p:sp>
            <p:nvSpPr>
              <p:cNvPr id="45" name="Freeform 78"/>
              <p:cNvSpPr>
                <a:spLocks/>
              </p:cNvSpPr>
              <p:nvPr/>
            </p:nvSpPr>
            <p:spPr bwMode="auto">
              <a:xfrm>
                <a:off x="4960" y="2282"/>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gradFill rotWithShape="1">
                <a:gsLst>
                  <a:gs pos="0">
                    <a:srgbClr val="333399">
                      <a:alpha val="60001"/>
                    </a:srgbClr>
                  </a:gs>
                  <a:gs pos="100000">
                    <a:srgbClr val="4545A2"/>
                  </a:gs>
                </a:gsLst>
                <a:lin ang="5400000" scaled="1"/>
              </a:gradFill>
              <a:ln w="9525">
                <a:solidFill>
                  <a:schemeClr val="tx1"/>
                </a:solidFill>
                <a:round/>
                <a:headEnd/>
                <a:tailEnd/>
              </a:ln>
            </p:spPr>
            <p:txBody>
              <a:bodyPr/>
              <a:lstStyle/>
              <a:p>
                <a:endParaRPr lang="en-US"/>
              </a:p>
            </p:txBody>
          </p:sp>
          <p:sp>
            <p:nvSpPr>
              <p:cNvPr id="46" name="Freeform 59"/>
              <p:cNvSpPr>
                <a:spLocks/>
              </p:cNvSpPr>
              <p:nvPr/>
            </p:nvSpPr>
            <p:spPr bwMode="auto">
              <a:xfrm>
                <a:off x="4464" y="2117"/>
                <a:ext cx="860" cy="217"/>
              </a:xfrm>
              <a:custGeom>
                <a:avLst/>
                <a:gdLst>
                  <a:gd name="T0" fmla="*/ 0 w 1308"/>
                  <a:gd name="T1" fmla="*/ 13 h 300"/>
                  <a:gd name="T2" fmla="*/ 57 w 1308"/>
                  <a:gd name="T3" fmla="*/ 0 h 300"/>
                  <a:gd name="T4" fmla="*/ 69 w 1308"/>
                  <a:gd name="T5" fmla="*/ 17 h 300"/>
                  <a:gd name="T6" fmla="*/ 11 w 1308"/>
                  <a:gd name="T7" fmla="*/ 31 h 300"/>
                  <a:gd name="T8" fmla="*/ 0 w 1308"/>
                  <a:gd name="T9" fmla="*/ 14 h 300"/>
                  <a:gd name="T10" fmla="*/ 0 w 1308"/>
                  <a:gd name="T11" fmla="*/ 13 h 300"/>
                  <a:gd name="T12" fmla="*/ 0 60000 65536"/>
                  <a:gd name="T13" fmla="*/ 0 60000 65536"/>
                  <a:gd name="T14" fmla="*/ 0 60000 65536"/>
                  <a:gd name="T15" fmla="*/ 0 60000 65536"/>
                  <a:gd name="T16" fmla="*/ 0 60000 65536"/>
                  <a:gd name="T17" fmla="*/ 0 60000 65536"/>
                  <a:gd name="T18" fmla="*/ 0 w 1308"/>
                  <a:gd name="T19" fmla="*/ 0 h 300"/>
                  <a:gd name="T20" fmla="*/ 1308 w 1308"/>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308" h="300">
                    <a:moveTo>
                      <a:pt x="0" y="129"/>
                    </a:moveTo>
                    <a:lnTo>
                      <a:pt x="1062" y="0"/>
                    </a:lnTo>
                    <a:lnTo>
                      <a:pt x="1308" y="168"/>
                    </a:lnTo>
                    <a:lnTo>
                      <a:pt x="204" y="300"/>
                    </a:lnTo>
                    <a:lnTo>
                      <a:pt x="0" y="135"/>
                    </a:lnTo>
                    <a:lnTo>
                      <a:pt x="0" y="129"/>
                    </a:lnTo>
                    <a:close/>
                  </a:path>
                </a:pathLst>
              </a:custGeom>
              <a:solidFill>
                <a:schemeClr val="folHlink">
                  <a:alpha val="56862"/>
                </a:schemeClr>
              </a:solidFill>
              <a:ln w="9525">
                <a:solidFill>
                  <a:schemeClr val="tx1"/>
                </a:solidFill>
                <a:round/>
                <a:headEnd/>
                <a:tailEnd/>
              </a:ln>
            </p:spPr>
            <p:txBody>
              <a:bodyPr/>
              <a:lstStyle/>
              <a:p>
                <a:endParaRPr lang="en-US"/>
              </a:p>
            </p:txBody>
          </p:sp>
          <p:sp>
            <p:nvSpPr>
              <p:cNvPr id="47" name="Freeform 57"/>
              <p:cNvSpPr>
                <a:spLocks/>
              </p:cNvSpPr>
              <p:nvPr/>
            </p:nvSpPr>
            <p:spPr bwMode="auto">
              <a:xfrm>
                <a:off x="4604" y="2241"/>
                <a:ext cx="724" cy="620"/>
              </a:xfrm>
              <a:custGeom>
                <a:avLst/>
                <a:gdLst>
                  <a:gd name="T0" fmla="*/ 0 w 1101"/>
                  <a:gd name="T1" fmla="*/ 13 h 858"/>
                  <a:gd name="T2" fmla="*/ 59 w 1101"/>
                  <a:gd name="T3" fmla="*/ 0 h 858"/>
                  <a:gd name="T4" fmla="*/ 58 w 1101"/>
                  <a:gd name="T5" fmla="*/ 79 h 858"/>
                  <a:gd name="T6" fmla="*/ 1 w 1101"/>
                  <a:gd name="T7" fmla="*/ 88 h 858"/>
                  <a:gd name="T8" fmla="*/ 0 w 1101"/>
                  <a:gd name="T9" fmla="*/ 13 h 858"/>
                  <a:gd name="T10" fmla="*/ 0 60000 65536"/>
                  <a:gd name="T11" fmla="*/ 0 60000 65536"/>
                  <a:gd name="T12" fmla="*/ 0 60000 65536"/>
                  <a:gd name="T13" fmla="*/ 0 60000 65536"/>
                  <a:gd name="T14" fmla="*/ 0 60000 65536"/>
                  <a:gd name="T15" fmla="*/ 0 w 1101"/>
                  <a:gd name="T16" fmla="*/ 0 h 858"/>
                  <a:gd name="T17" fmla="*/ 1101 w 1101"/>
                  <a:gd name="T18" fmla="*/ 858 h 858"/>
                </a:gdLst>
                <a:ahLst/>
                <a:cxnLst>
                  <a:cxn ang="T10">
                    <a:pos x="T0" y="T1"/>
                  </a:cxn>
                  <a:cxn ang="T11">
                    <a:pos x="T2" y="T3"/>
                  </a:cxn>
                  <a:cxn ang="T12">
                    <a:pos x="T4" y="T5"/>
                  </a:cxn>
                  <a:cxn ang="T13">
                    <a:pos x="T6" y="T7"/>
                  </a:cxn>
                  <a:cxn ang="T14">
                    <a:pos x="T8" y="T9"/>
                  </a:cxn>
                </a:cxnLst>
                <a:rect l="T15" t="T16" r="T17" b="T18"/>
                <a:pathLst>
                  <a:path w="1101" h="858">
                    <a:moveTo>
                      <a:pt x="0" y="129"/>
                    </a:moveTo>
                    <a:lnTo>
                      <a:pt x="1101" y="0"/>
                    </a:lnTo>
                    <a:lnTo>
                      <a:pt x="1092" y="765"/>
                    </a:lnTo>
                    <a:lnTo>
                      <a:pt x="6" y="858"/>
                    </a:lnTo>
                    <a:lnTo>
                      <a:pt x="0" y="129"/>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48" name="Freeform 58"/>
              <p:cNvSpPr>
                <a:spLocks/>
              </p:cNvSpPr>
              <p:nvPr/>
            </p:nvSpPr>
            <p:spPr bwMode="auto">
              <a:xfrm>
                <a:off x="4460" y="2206"/>
                <a:ext cx="148" cy="657"/>
              </a:xfrm>
              <a:custGeom>
                <a:avLst/>
                <a:gdLst>
                  <a:gd name="T0" fmla="*/ 1 w 225"/>
                  <a:gd name="T1" fmla="*/ 72 h 909"/>
                  <a:gd name="T2" fmla="*/ 12 w 225"/>
                  <a:gd name="T3" fmla="*/ 93 h 909"/>
                  <a:gd name="T4" fmla="*/ 12 w 225"/>
                  <a:gd name="T5" fmla="*/ 82 h 909"/>
                  <a:gd name="T6" fmla="*/ 11 w 225"/>
                  <a:gd name="T7" fmla="*/ 19 h 909"/>
                  <a:gd name="T8" fmla="*/ 0 w 225"/>
                  <a:gd name="T9" fmla="*/ 0 h 909"/>
                  <a:gd name="T10" fmla="*/ 1 w 225"/>
                  <a:gd name="T11" fmla="*/ 72 h 909"/>
                  <a:gd name="T12" fmla="*/ 0 60000 65536"/>
                  <a:gd name="T13" fmla="*/ 0 60000 65536"/>
                  <a:gd name="T14" fmla="*/ 0 60000 65536"/>
                  <a:gd name="T15" fmla="*/ 0 60000 65536"/>
                  <a:gd name="T16" fmla="*/ 0 60000 65536"/>
                  <a:gd name="T17" fmla="*/ 0 60000 65536"/>
                  <a:gd name="T18" fmla="*/ 0 w 225"/>
                  <a:gd name="T19" fmla="*/ 0 h 909"/>
                  <a:gd name="T20" fmla="*/ 225 w 225"/>
                  <a:gd name="T21" fmla="*/ 909 h 909"/>
                </a:gdLst>
                <a:ahLst/>
                <a:cxnLst>
                  <a:cxn ang="T12">
                    <a:pos x="T0" y="T1"/>
                  </a:cxn>
                  <a:cxn ang="T13">
                    <a:pos x="T2" y="T3"/>
                  </a:cxn>
                  <a:cxn ang="T14">
                    <a:pos x="T4" y="T5"/>
                  </a:cxn>
                  <a:cxn ang="T15">
                    <a:pos x="T6" y="T7"/>
                  </a:cxn>
                  <a:cxn ang="T16">
                    <a:pos x="T8" y="T9"/>
                  </a:cxn>
                  <a:cxn ang="T17">
                    <a:pos x="T10" y="T11"/>
                  </a:cxn>
                </a:cxnLst>
                <a:rect l="T18" t="T19" r="T20" b="T21"/>
                <a:pathLst>
                  <a:path w="225" h="909">
                    <a:moveTo>
                      <a:pt x="6" y="693"/>
                    </a:moveTo>
                    <a:lnTo>
                      <a:pt x="225" y="909"/>
                    </a:lnTo>
                    <a:lnTo>
                      <a:pt x="222" y="798"/>
                    </a:lnTo>
                    <a:lnTo>
                      <a:pt x="216" y="183"/>
                    </a:lnTo>
                    <a:lnTo>
                      <a:pt x="0" y="0"/>
                    </a:lnTo>
                    <a:lnTo>
                      <a:pt x="6" y="693"/>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49" name="Freeform 68"/>
              <p:cNvSpPr>
                <a:spLocks/>
              </p:cNvSpPr>
              <p:nvPr/>
            </p:nvSpPr>
            <p:spPr bwMode="auto">
              <a:xfrm>
                <a:off x="4966" y="2243"/>
                <a:ext cx="643" cy="249"/>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6699">
                  <a:alpha val="79999"/>
                </a:srgbClr>
              </a:solidFill>
              <a:ln w="9525">
                <a:solidFill>
                  <a:schemeClr val="tx1"/>
                </a:solidFill>
                <a:round/>
                <a:headEnd/>
                <a:tailEnd/>
              </a:ln>
            </p:spPr>
            <p:txBody>
              <a:bodyPr/>
              <a:lstStyle/>
              <a:p>
                <a:endParaRPr lang="en-US"/>
              </a:p>
            </p:txBody>
          </p:sp>
          <p:sp>
            <p:nvSpPr>
              <p:cNvPr id="50" name="Freeform 79"/>
              <p:cNvSpPr>
                <a:spLocks/>
              </p:cNvSpPr>
              <p:nvPr/>
            </p:nvSpPr>
            <p:spPr bwMode="auto">
              <a:xfrm>
                <a:off x="5243" y="2445"/>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gradFill rotWithShape="1">
                <a:gsLst>
                  <a:gs pos="0">
                    <a:srgbClr val="333399">
                      <a:alpha val="60001"/>
                    </a:srgbClr>
                  </a:gs>
                  <a:gs pos="100000">
                    <a:srgbClr val="3F3F9F"/>
                  </a:gs>
                </a:gsLst>
                <a:lin ang="5400000" scaled="1"/>
              </a:gradFill>
              <a:ln w="9525">
                <a:solidFill>
                  <a:schemeClr val="tx1"/>
                </a:solidFill>
                <a:round/>
                <a:headEnd/>
                <a:tailEnd/>
              </a:ln>
            </p:spPr>
            <p:txBody>
              <a:bodyPr/>
              <a:lstStyle/>
              <a:p>
                <a:endParaRPr lang="en-US"/>
              </a:p>
            </p:txBody>
          </p:sp>
          <p:sp>
            <p:nvSpPr>
              <p:cNvPr id="51" name="Freeform 78"/>
              <p:cNvSpPr>
                <a:spLocks/>
              </p:cNvSpPr>
              <p:nvPr/>
            </p:nvSpPr>
            <p:spPr bwMode="auto">
              <a:xfrm>
                <a:off x="4606" y="2326"/>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solidFill>
                <a:srgbClr val="66FF33">
                  <a:alpha val="59999"/>
                </a:srgbClr>
              </a:solidFill>
              <a:ln w="9525">
                <a:solidFill>
                  <a:schemeClr val="tx1"/>
                </a:solidFill>
                <a:round/>
                <a:headEnd/>
                <a:tailEnd/>
              </a:ln>
            </p:spPr>
            <p:txBody>
              <a:bodyPr/>
              <a:lstStyle/>
              <a:p>
                <a:endParaRPr lang="en-US"/>
              </a:p>
            </p:txBody>
          </p:sp>
          <p:sp>
            <p:nvSpPr>
              <p:cNvPr id="52" name="Freeform 79"/>
              <p:cNvSpPr>
                <a:spLocks/>
              </p:cNvSpPr>
              <p:nvPr/>
            </p:nvSpPr>
            <p:spPr bwMode="auto">
              <a:xfrm>
                <a:off x="4884" y="2490"/>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solidFill>
                <a:srgbClr val="66FF33">
                  <a:alpha val="59999"/>
                </a:srgbClr>
              </a:solidFill>
              <a:ln w="9525">
                <a:solidFill>
                  <a:schemeClr val="tx1"/>
                </a:solidFill>
                <a:round/>
                <a:headEnd/>
                <a:tailEnd/>
              </a:ln>
            </p:spPr>
            <p:txBody>
              <a:bodyPr/>
              <a:lstStyle/>
              <a:p>
                <a:endParaRPr lang="en-US"/>
              </a:p>
            </p:txBody>
          </p:sp>
          <p:sp>
            <p:nvSpPr>
              <p:cNvPr id="53" name="Freeform 80"/>
              <p:cNvSpPr>
                <a:spLocks/>
              </p:cNvSpPr>
              <p:nvPr/>
            </p:nvSpPr>
            <p:spPr bwMode="auto">
              <a:xfrm>
                <a:off x="4609" y="2280"/>
                <a:ext cx="643" cy="256"/>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FF33">
                  <a:alpha val="59999"/>
                </a:srgbClr>
              </a:solidFill>
              <a:ln w="9525">
                <a:solidFill>
                  <a:schemeClr val="tx1"/>
                </a:solidFill>
                <a:round/>
                <a:headEnd/>
                <a:tailEnd/>
              </a:ln>
            </p:spPr>
            <p:txBody>
              <a:bodyPr/>
              <a:lstStyle/>
              <a:p>
                <a:endParaRPr lang="en-US"/>
              </a:p>
            </p:txBody>
          </p:sp>
        </p:grpSp>
        <p:grpSp>
          <p:nvGrpSpPr>
            <p:cNvPr id="38" name="Group 284"/>
            <p:cNvGrpSpPr>
              <a:grpSpLocks/>
            </p:cNvGrpSpPr>
            <p:nvPr/>
          </p:nvGrpSpPr>
          <p:grpSpPr bwMode="auto">
            <a:xfrm>
              <a:off x="6769518" y="2770188"/>
              <a:ext cx="274463" cy="728700"/>
              <a:chOff x="3642" y="1557"/>
              <a:chExt cx="187" cy="449"/>
            </a:xfrm>
          </p:grpSpPr>
          <p:grpSp>
            <p:nvGrpSpPr>
              <p:cNvPr id="39" name="Group 52"/>
              <p:cNvGrpSpPr>
                <a:grpSpLocks/>
              </p:cNvGrpSpPr>
              <p:nvPr/>
            </p:nvGrpSpPr>
            <p:grpSpPr bwMode="auto">
              <a:xfrm>
                <a:off x="3669" y="1557"/>
                <a:ext cx="155" cy="353"/>
                <a:chOff x="2607" y="3286"/>
                <a:chExt cx="223" cy="506"/>
              </a:xfrm>
            </p:grpSpPr>
            <p:sp>
              <p:nvSpPr>
                <p:cNvPr id="43" name="tower"/>
                <p:cNvSpPr>
                  <a:spLocks noEditPoints="1" noChangeArrowheads="1"/>
                </p:cNvSpPr>
                <p:nvPr/>
              </p:nvSpPr>
              <p:spPr bwMode="auto">
                <a:xfrm>
                  <a:off x="2607" y="3286"/>
                  <a:ext cx="223" cy="50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68 w 21600"/>
                    <a:gd name="T31" fmla="*/ 22553 h 21600"/>
                    <a:gd name="T32" fmla="*/ 21522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6350">
                  <a:solidFill>
                    <a:srgbClr val="000000"/>
                  </a:solidFill>
                  <a:miter lim="800000"/>
                  <a:headEnd/>
                  <a:tailEnd/>
                </a:ln>
              </p:spPr>
              <p:txBody>
                <a:bodyPr/>
                <a:lstStyle/>
                <a:p>
                  <a:endParaRPr lang="en-US"/>
                </a:p>
              </p:txBody>
            </p:sp>
            <p:pic>
              <p:nvPicPr>
                <p:cNvPr id="44" name="Picture 54" descr="intel_rgb_100-white"/>
                <p:cNvPicPr>
                  <a:picLocks noChangeAspect="1" noChangeArrowheads="1"/>
                </p:cNvPicPr>
                <p:nvPr/>
              </p:nvPicPr>
              <p:blipFill>
                <a:blip r:embed="rId7" cstate="print"/>
                <a:srcRect/>
                <a:stretch>
                  <a:fillRect/>
                </a:stretch>
              </p:blipFill>
              <p:spPr bwMode="black">
                <a:xfrm>
                  <a:off x="2613" y="3695"/>
                  <a:ext cx="132" cy="85"/>
                </a:xfrm>
                <a:prstGeom prst="rect">
                  <a:avLst/>
                </a:prstGeom>
                <a:solidFill>
                  <a:schemeClr val="bg2"/>
                </a:solidFill>
                <a:ln w="9525">
                  <a:noFill/>
                  <a:miter lim="800000"/>
                  <a:headEnd/>
                  <a:tailEnd/>
                </a:ln>
              </p:spPr>
            </p:pic>
          </p:grpSp>
          <p:grpSp>
            <p:nvGrpSpPr>
              <p:cNvPr id="40" name="Group 283"/>
              <p:cNvGrpSpPr>
                <a:grpSpLocks/>
              </p:cNvGrpSpPr>
              <p:nvPr/>
            </p:nvGrpSpPr>
            <p:grpSpPr bwMode="auto">
              <a:xfrm>
                <a:off x="3642" y="1846"/>
                <a:ext cx="187" cy="160"/>
                <a:chOff x="3754" y="1101"/>
                <a:chExt cx="187" cy="160"/>
              </a:xfrm>
            </p:grpSpPr>
            <p:sp>
              <p:nvSpPr>
                <p:cNvPr id="42" name="Line 104"/>
                <p:cNvSpPr>
                  <a:spLocks noChangeShapeType="1"/>
                </p:cNvSpPr>
                <p:nvPr/>
              </p:nvSpPr>
              <p:spPr bwMode="auto">
                <a:xfrm>
                  <a:off x="3922" y="1138"/>
                  <a:ext cx="19" cy="123"/>
                </a:xfrm>
                <a:prstGeom prst="line">
                  <a:avLst/>
                </a:prstGeom>
                <a:noFill/>
                <a:ln w="9525">
                  <a:solidFill>
                    <a:schemeClr val="accent1"/>
                  </a:solidFill>
                  <a:round/>
                  <a:headEnd/>
                  <a:tailEnd/>
                </a:ln>
              </p:spPr>
              <p:txBody>
                <a:bodyPr/>
                <a:lstStyle/>
                <a:p>
                  <a:endParaRPr lang="en-US"/>
                </a:p>
              </p:txBody>
            </p:sp>
            <p:sp>
              <p:nvSpPr>
                <p:cNvPr id="41" name="Line 104"/>
                <p:cNvSpPr>
                  <a:spLocks noChangeShapeType="1"/>
                </p:cNvSpPr>
                <p:nvPr/>
              </p:nvSpPr>
              <p:spPr bwMode="auto">
                <a:xfrm flipH="1">
                  <a:off x="3754" y="1101"/>
                  <a:ext cx="23" cy="154"/>
                </a:xfrm>
                <a:prstGeom prst="line">
                  <a:avLst/>
                </a:prstGeom>
                <a:noFill/>
                <a:ln w="9525">
                  <a:solidFill>
                    <a:schemeClr val="accent1"/>
                  </a:solidFill>
                  <a:round/>
                  <a:headEnd/>
                  <a:tailEnd/>
                </a:ln>
              </p:spPr>
              <p:txBody>
                <a:bodyPr/>
                <a:lstStyle/>
                <a:p>
                  <a:endParaRPr lang="en-US"/>
                </a:p>
              </p:txBody>
            </p:sp>
          </p:grpSp>
        </p:grpSp>
      </p:grpSp>
      <p:grpSp>
        <p:nvGrpSpPr>
          <p:cNvPr id="54" name="Group 187"/>
          <p:cNvGrpSpPr>
            <a:grpSpLocks/>
          </p:cNvGrpSpPr>
          <p:nvPr/>
        </p:nvGrpSpPr>
        <p:grpSpPr bwMode="auto">
          <a:xfrm>
            <a:off x="5052603" y="2497946"/>
            <a:ext cx="1652568" cy="2089468"/>
            <a:chOff x="4611697" y="1098648"/>
            <a:chExt cx="2722016" cy="2649453"/>
          </a:xfrm>
        </p:grpSpPr>
        <p:sp>
          <p:nvSpPr>
            <p:cNvPr id="55" name="Line 104"/>
            <p:cNvSpPr>
              <a:spLocks noChangeShapeType="1"/>
            </p:cNvSpPr>
            <p:nvPr/>
          </p:nvSpPr>
          <p:spPr bwMode="auto">
            <a:xfrm flipH="1">
              <a:off x="4656665" y="1964636"/>
              <a:ext cx="1498451" cy="389097"/>
            </a:xfrm>
            <a:prstGeom prst="line">
              <a:avLst/>
            </a:prstGeom>
            <a:noFill/>
            <a:ln w="9525">
              <a:solidFill>
                <a:schemeClr val="accent1"/>
              </a:solidFill>
              <a:round/>
              <a:headEnd/>
              <a:tailEnd/>
            </a:ln>
          </p:spPr>
          <p:txBody>
            <a:bodyPr/>
            <a:lstStyle/>
            <a:p>
              <a:endParaRPr lang="en-US" sz="1600"/>
            </a:p>
          </p:txBody>
        </p:sp>
        <p:sp>
          <p:nvSpPr>
            <p:cNvPr id="56" name="Line 103"/>
            <p:cNvSpPr>
              <a:spLocks noChangeShapeType="1"/>
            </p:cNvSpPr>
            <p:nvPr/>
          </p:nvSpPr>
          <p:spPr bwMode="auto">
            <a:xfrm flipV="1">
              <a:off x="6451600" y="2065865"/>
              <a:ext cx="118532" cy="1524001"/>
            </a:xfrm>
            <a:prstGeom prst="line">
              <a:avLst/>
            </a:prstGeom>
            <a:noFill/>
            <a:ln w="9525">
              <a:solidFill>
                <a:schemeClr val="accent1"/>
              </a:solidFill>
              <a:round/>
              <a:headEnd/>
              <a:tailEnd/>
            </a:ln>
          </p:spPr>
          <p:txBody>
            <a:bodyPr/>
            <a:lstStyle/>
            <a:p>
              <a:endParaRPr lang="en-US" sz="1600"/>
            </a:p>
          </p:txBody>
        </p:sp>
        <p:grpSp>
          <p:nvGrpSpPr>
            <p:cNvPr id="57" name="Group 282"/>
            <p:cNvGrpSpPr>
              <a:grpSpLocks/>
            </p:cNvGrpSpPr>
            <p:nvPr/>
          </p:nvGrpSpPr>
          <p:grpSpPr bwMode="auto">
            <a:xfrm>
              <a:off x="4611697" y="2200285"/>
              <a:ext cx="1973265" cy="1547816"/>
              <a:chOff x="4606" y="1928"/>
              <a:chExt cx="1243" cy="975"/>
            </a:xfrm>
          </p:grpSpPr>
          <p:sp>
            <p:nvSpPr>
              <p:cNvPr id="59" name="Freeform 78"/>
              <p:cNvSpPr>
                <a:spLocks/>
              </p:cNvSpPr>
              <p:nvPr/>
            </p:nvSpPr>
            <p:spPr bwMode="auto">
              <a:xfrm>
                <a:off x="5111" y="2093"/>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gradFill rotWithShape="1">
                <a:gsLst>
                  <a:gs pos="0">
                    <a:srgbClr val="333399">
                      <a:alpha val="60001"/>
                    </a:srgbClr>
                  </a:gs>
                  <a:gs pos="100000">
                    <a:srgbClr val="4545A2"/>
                  </a:gs>
                </a:gsLst>
                <a:lin ang="5400000" scaled="1"/>
              </a:gradFill>
              <a:ln w="9525">
                <a:solidFill>
                  <a:schemeClr val="tx1"/>
                </a:solidFill>
                <a:round/>
                <a:headEnd/>
                <a:tailEnd/>
              </a:ln>
            </p:spPr>
            <p:txBody>
              <a:bodyPr/>
              <a:lstStyle/>
              <a:p>
                <a:endParaRPr lang="en-US" sz="1600"/>
              </a:p>
            </p:txBody>
          </p:sp>
          <p:sp>
            <p:nvSpPr>
              <p:cNvPr id="60" name="Freeform 59"/>
              <p:cNvSpPr>
                <a:spLocks/>
              </p:cNvSpPr>
              <p:nvPr/>
            </p:nvSpPr>
            <p:spPr bwMode="auto">
              <a:xfrm>
                <a:off x="4615" y="1928"/>
                <a:ext cx="860" cy="217"/>
              </a:xfrm>
              <a:custGeom>
                <a:avLst/>
                <a:gdLst>
                  <a:gd name="T0" fmla="*/ 0 w 1308"/>
                  <a:gd name="T1" fmla="*/ 13 h 300"/>
                  <a:gd name="T2" fmla="*/ 57 w 1308"/>
                  <a:gd name="T3" fmla="*/ 0 h 300"/>
                  <a:gd name="T4" fmla="*/ 69 w 1308"/>
                  <a:gd name="T5" fmla="*/ 17 h 300"/>
                  <a:gd name="T6" fmla="*/ 11 w 1308"/>
                  <a:gd name="T7" fmla="*/ 31 h 300"/>
                  <a:gd name="T8" fmla="*/ 0 w 1308"/>
                  <a:gd name="T9" fmla="*/ 14 h 300"/>
                  <a:gd name="T10" fmla="*/ 0 w 1308"/>
                  <a:gd name="T11" fmla="*/ 13 h 300"/>
                  <a:gd name="T12" fmla="*/ 0 60000 65536"/>
                  <a:gd name="T13" fmla="*/ 0 60000 65536"/>
                  <a:gd name="T14" fmla="*/ 0 60000 65536"/>
                  <a:gd name="T15" fmla="*/ 0 60000 65536"/>
                  <a:gd name="T16" fmla="*/ 0 60000 65536"/>
                  <a:gd name="T17" fmla="*/ 0 60000 65536"/>
                  <a:gd name="T18" fmla="*/ 0 w 1308"/>
                  <a:gd name="T19" fmla="*/ 0 h 300"/>
                  <a:gd name="T20" fmla="*/ 1308 w 1308"/>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308" h="300">
                    <a:moveTo>
                      <a:pt x="0" y="129"/>
                    </a:moveTo>
                    <a:lnTo>
                      <a:pt x="1062" y="0"/>
                    </a:lnTo>
                    <a:lnTo>
                      <a:pt x="1308" y="168"/>
                    </a:lnTo>
                    <a:lnTo>
                      <a:pt x="204" y="300"/>
                    </a:lnTo>
                    <a:lnTo>
                      <a:pt x="0" y="135"/>
                    </a:lnTo>
                    <a:lnTo>
                      <a:pt x="0" y="129"/>
                    </a:lnTo>
                    <a:close/>
                  </a:path>
                </a:pathLst>
              </a:custGeom>
              <a:solidFill>
                <a:schemeClr val="folHlink">
                  <a:alpha val="56862"/>
                </a:schemeClr>
              </a:solidFill>
              <a:ln w="9525">
                <a:solidFill>
                  <a:schemeClr val="tx1"/>
                </a:solidFill>
                <a:round/>
                <a:headEnd/>
                <a:tailEnd/>
              </a:ln>
            </p:spPr>
            <p:txBody>
              <a:bodyPr/>
              <a:lstStyle/>
              <a:p>
                <a:endParaRPr lang="en-US" sz="1600"/>
              </a:p>
            </p:txBody>
          </p:sp>
          <p:sp>
            <p:nvSpPr>
              <p:cNvPr id="61" name="Freeform 57"/>
              <p:cNvSpPr>
                <a:spLocks/>
              </p:cNvSpPr>
              <p:nvPr/>
            </p:nvSpPr>
            <p:spPr bwMode="auto">
              <a:xfrm>
                <a:off x="4755" y="2052"/>
                <a:ext cx="724" cy="620"/>
              </a:xfrm>
              <a:custGeom>
                <a:avLst/>
                <a:gdLst>
                  <a:gd name="T0" fmla="*/ 0 w 1101"/>
                  <a:gd name="T1" fmla="*/ 13 h 858"/>
                  <a:gd name="T2" fmla="*/ 59 w 1101"/>
                  <a:gd name="T3" fmla="*/ 0 h 858"/>
                  <a:gd name="T4" fmla="*/ 58 w 1101"/>
                  <a:gd name="T5" fmla="*/ 79 h 858"/>
                  <a:gd name="T6" fmla="*/ 1 w 1101"/>
                  <a:gd name="T7" fmla="*/ 88 h 858"/>
                  <a:gd name="T8" fmla="*/ 0 w 1101"/>
                  <a:gd name="T9" fmla="*/ 13 h 858"/>
                  <a:gd name="T10" fmla="*/ 0 60000 65536"/>
                  <a:gd name="T11" fmla="*/ 0 60000 65536"/>
                  <a:gd name="T12" fmla="*/ 0 60000 65536"/>
                  <a:gd name="T13" fmla="*/ 0 60000 65536"/>
                  <a:gd name="T14" fmla="*/ 0 60000 65536"/>
                  <a:gd name="T15" fmla="*/ 0 w 1101"/>
                  <a:gd name="T16" fmla="*/ 0 h 858"/>
                  <a:gd name="T17" fmla="*/ 1101 w 1101"/>
                  <a:gd name="T18" fmla="*/ 858 h 858"/>
                </a:gdLst>
                <a:ahLst/>
                <a:cxnLst>
                  <a:cxn ang="T10">
                    <a:pos x="T0" y="T1"/>
                  </a:cxn>
                  <a:cxn ang="T11">
                    <a:pos x="T2" y="T3"/>
                  </a:cxn>
                  <a:cxn ang="T12">
                    <a:pos x="T4" y="T5"/>
                  </a:cxn>
                  <a:cxn ang="T13">
                    <a:pos x="T6" y="T7"/>
                  </a:cxn>
                  <a:cxn ang="T14">
                    <a:pos x="T8" y="T9"/>
                  </a:cxn>
                </a:cxnLst>
                <a:rect l="T15" t="T16" r="T17" b="T18"/>
                <a:pathLst>
                  <a:path w="1101" h="858">
                    <a:moveTo>
                      <a:pt x="0" y="129"/>
                    </a:moveTo>
                    <a:lnTo>
                      <a:pt x="1101" y="0"/>
                    </a:lnTo>
                    <a:lnTo>
                      <a:pt x="1092" y="765"/>
                    </a:lnTo>
                    <a:lnTo>
                      <a:pt x="6" y="858"/>
                    </a:lnTo>
                    <a:lnTo>
                      <a:pt x="0" y="129"/>
                    </a:lnTo>
                    <a:close/>
                  </a:path>
                </a:pathLst>
              </a:custGeom>
              <a:solidFill>
                <a:schemeClr val="folHlink">
                  <a:alpha val="59999"/>
                </a:schemeClr>
              </a:solidFill>
              <a:ln w="9525">
                <a:solidFill>
                  <a:schemeClr val="tx1"/>
                </a:solidFill>
                <a:round/>
                <a:headEnd/>
                <a:tailEnd/>
              </a:ln>
            </p:spPr>
            <p:txBody>
              <a:bodyPr/>
              <a:lstStyle/>
              <a:p>
                <a:endParaRPr lang="en-US" sz="1600"/>
              </a:p>
            </p:txBody>
          </p:sp>
          <p:sp>
            <p:nvSpPr>
              <p:cNvPr id="62" name="Freeform 58"/>
              <p:cNvSpPr>
                <a:spLocks/>
              </p:cNvSpPr>
              <p:nvPr/>
            </p:nvSpPr>
            <p:spPr bwMode="auto">
              <a:xfrm>
                <a:off x="4611" y="2011"/>
                <a:ext cx="148" cy="657"/>
              </a:xfrm>
              <a:custGeom>
                <a:avLst/>
                <a:gdLst>
                  <a:gd name="T0" fmla="*/ 1 w 225"/>
                  <a:gd name="T1" fmla="*/ 72 h 909"/>
                  <a:gd name="T2" fmla="*/ 12 w 225"/>
                  <a:gd name="T3" fmla="*/ 93 h 909"/>
                  <a:gd name="T4" fmla="*/ 12 w 225"/>
                  <a:gd name="T5" fmla="*/ 82 h 909"/>
                  <a:gd name="T6" fmla="*/ 11 w 225"/>
                  <a:gd name="T7" fmla="*/ 19 h 909"/>
                  <a:gd name="T8" fmla="*/ 0 w 225"/>
                  <a:gd name="T9" fmla="*/ 0 h 909"/>
                  <a:gd name="T10" fmla="*/ 1 w 225"/>
                  <a:gd name="T11" fmla="*/ 72 h 909"/>
                  <a:gd name="T12" fmla="*/ 0 60000 65536"/>
                  <a:gd name="T13" fmla="*/ 0 60000 65536"/>
                  <a:gd name="T14" fmla="*/ 0 60000 65536"/>
                  <a:gd name="T15" fmla="*/ 0 60000 65536"/>
                  <a:gd name="T16" fmla="*/ 0 60000 65536"/>
                  <a:gd name="T17" fmla="*/ 0 60000 65536"/>
                  <a:gd name="T18" fmla="*/ 0 w 225"/>
                  <a:gd name="T19" fmla="*/ 0 h 909"/>
                  <a:gd name="T20" fmla="*/ 225 w 225"/>
                  <a:gd name="T21" fmla="*/ 909 h 909"/>
                </a:gdLst>
                <a:ahLst/>
                <a:cxnLst>
                  <a:cxn ang="T12">
                    <a:pos x="T0" y="T1"/>
                  </a:cxn>
                  <a:cxn ang="T13">
                    <a:pos x="T2" y="T3"/>
                  </a:cxn>
                  <a:cxn ang="T14">
                    <a:pos x="T4" y="T5"/>
                  </a:cxn>
                  <a:cxn ang="T15">
                    <a:pos x="T6" y="T7"/>
                  </a:cxn>
                  <a:cxn ang="T16">
                    <a:pos x="T8" y="T9"/>
                  </a:cxn>
                  <a:cxn ang="T17">
                    <a:pos x="T10" y="T11"/>
                  </a:cxn>
                </a:cxnLst>
                <a:rect l="T18" t="T19" r="T20" b="T21"/>
                <a:pathLst>
                  <a:path w="225" h="909">
                    <a:moveTo>
                      <a:pt x="6" y="693"/>
                    </a:moveTo>
                    <a:lnTo>
                      <a:pt x="225" y="909"/>
                    </a:lnTo>
                    <a:lnTo>
                      <a:pt x="222" y="798"/>
                    </a:lnTo>
                    <a:lnTo>
                      <a:pt x="216" y="183"/>
                    </a:lnTo>
                    <a:lnTo>
                      <a:pt x="0" y="0"/>
                    </a:lnTo>
                    <a:lnTo>
                      <a:pt x="6" y="693"/>
                    </a:lnTo>
                    <a:close/>
                  </a:path>
                </a:pathLst>
              </a:custGeom>
              <a:solidFill>
                <a:schemeClr val="folHlink">
                  <a:alpha val="59999"/>
                </a:schemeClr>
              </a:solidFill>
              <a:ln w="9525">
                <a:solidFill>
                  <a:schemeClr val="tx1"/>
                </a:solidFill>
                <a:round/>
                <a:headEnd/>
                <a:tailEnd/>
              </a:ln>
            </p:spPr>
            <p:txBody>
              <a:bodyPr/>
              <a:lstStyle/>
              <a:p>
                <a:endParaRPr lang="en-US" sz="1600"/>
              </a:p>
            </p:txBody>
          </p:sp>
          <p:sp>
            <p:nvSpPr>
              <p:cNvPr id="63" name="Text Box 76"/>
              <p:cNvSpPr txBox="1">
                <a:spLocks noChangeArrowheads="1"/>
              </p:cNvSpPr>
              <p:nvPr/>
            </p:nvSpPr>
            <p:spPr bwMode="auto">
              <a:xfrm rot="21086481">
                <a:off x="4606" y="1959"/>
                <a:ext cx="854" cy="148"/>
              </a:xfrm>
              <a:prstGeom prst="rect">
                <a:avLst/>
              </a:prstGeom>
              <a:noFill/>
              <a:ln w="12700">
                <a:noFill/>
                <a:miter lim="800000"/>
                <a:headEnd type="none" w="sm" len="sm"/>
                <a:tailEnd type="none" w="sm" len="sm"/>
              </a:ln>
            </p:spPr>
            <p:txBody>
              <a:bodyPr wrap="none">
                <a:spAutoFit/>
              </a:bodyPr>
              <a:lstStyle/>
              <a:p>
                <a:pPr algn="ctr" eaLnBrk="0" hangingPunct="0"/>
                <a:r>
                  <a:rPr lang="en-US" sz="600" b="1" dirty="0">
                    <a:solidFill>
                      <a:srgbClr val="000000"/>
                    </a:solidFill>
                  </a:rPr>
                  <a:t>Self-Management</a:t>
                </a:r>
              </a:p>
            </p:txBody>
          </p:sp>
          <p:sp>
            <p:nvSpPr>
              <p:cNvPr id="64" name="Freeform 68"/>
              <p:cNvSpPr>
                <a:spLocks/>
              </p:cNvSpPr>
              <p:nvPr/>
            </p:nvSpPr>
            <p:spPr bwMode="auto">
              <a:xfrm>
                <a:off x="5117" y="2054"/>
                <a:ext cx="643" cy="249"/>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6699">
                  <a:alpha val="79999"/>
                </a:srgbClr>
              </a:solidFill>
              <a:ln w="9525">
                <a:solidFill>
                  <a:schemeClr val="tx1"/>
                </a:solidFill>
                <a:round/>
                <a:headEnd/>
                <a:tailEnd/>
              </a:ln>
            </p:spPr>
            <p:txBody>
              <a:bodyPr/>
              <a:lstStyle/>
              <a:p>
                <a:endParaRPr lang="en-US" sz="1600"/>
              </a:p>
            </p:txBody>
          </p:sp>
          <p:sp>
            <p:nvSpPr>
              <p:cNvPr id="65" name="Freeform 79"/>
              <p:cNvSpPr>
                <a:spLocks/>
              </p:cNvSpPr>
              <p:nvPr/>
            </p:nvSpPr>
            <p:spPr bwMode="auto">
              <a:xfrm>
                <a:off x="5394" y="2256"/>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gradFill rotWithShape="1">
                <a:gsLst>
                  <a:gs pos="0">
                    <a:srgbClr val="333399">
                      <a:alpha val="60001"/>
                    </a:srgbClr>
                  </a:gs>
                  <a:gs pos="100000">
                    <a:srgbClr val="3F3F9F"/>
                  </a:gs>
                </a:gsLst>
                <a:lin ang="5400000" scaled="1"/>
              </a:gradFill>
              <a:ln w="9525">
                <a:solidFill>
                  <a:schemeClr val="tx1"/>
                </a:solidFill>
                <a:round/>
                <a:headEnd/>
                <a:tailEnd/>
              </a:ln>
            </p:spPr>
            <p:txBody>
              <a:bodyPr/>
              <a:lstStyle/>
              <a:p>
                <a:endParaRPr lang="en-US" sz="1600"/>
              </a:p>
            </p:txBody>
          </p:sp>
          <p:sp>
            <p:nvSpPr>
              <p:cNvPr id="66" name="Text Box 81"/>
              <p:cNvSpPr txBox="1">
                <a:spLocks noChangeArrowheads="1"/>
              </p:cNvSpPr>
              <p:nvPr/>
            </p:nvSpPr>
            <p:spPr bwMode="auto">
              <a:xfrm rot="21157964">
                <a:off x="5341" y="2333"/>
                <a:ext cx="508" cy="443"/>
              </a:xfrm>
              <a:prstGeom prst="rect">
                <a:avLst/>
              </a:prstGeom>
              <a:noFill/>
              <a:ln w="12700">
                <a:noFill/>
                <a:miter lim="800000"/>
                <a:headEnd type="none" w="sm" len="sm"/>
                <a:tailEnd type="none" w="sm" len="sm"/>
              </a:ln>
            </p:spPr>
            <p:txBody>
              <a:bodyPr wrap="none">
                <a:spAutoFit/>
              </a:bodyPr>
              <a:lstStyle/>
              <a:p>
                <a:pPr algn="ctr" eaLnBrk="0" hangingPunct="0"/>
                <a:r>
                  <a:rPr lang="en-US" sz="600" b="1" dirty="0">
                    <a:solidFill>
                      <a:srgbClr val="000000"/>
                    </a:solidFill>
                  </a:rPr>
                  <a:t>Cross-</a:t>
                </a:r>
              </a:p>
              <a:p>
                <a:pPr algn="ctr" eaLnBrk="0" hangingPunct="0"/>
                <a:r>
                  <a:rPr lang="en-US" sz="600" b="1" dirty="0">
                    <a:solidFill>
                      <a:srgbClr val="000000"/>
                    </a:solidFill>
                  </a:rPr>
                  <a:t>Layer</a:t>
                </a:r>
              </a:p>
              <a:p>
                <a:pPr algn="ctr" eaLnBrk="0" hangingPunct="0"/>
                <a:r>
                  <a:rPr lang="en-US" sz="600" b="1" dirty="0" smtClean="0">
                    <a:solidFill>
                      <a:srgbClr val="000000"/>
                    </a:solidFill>
                  </a:rPr>
                  <a:t>Network</a:t>
                </a:r>
                <a:endParaRPr lang="en-US" sz="600" b="1" dirty="0">
                  <a:solidFill>
                    <a:srgbClr val="000000"/>
                  </a:solidFill>
                </a:endParaRPr>
              </a:p>
              <a:p>
                <a:pPr algn="ctr" eaLnBrk="0" hangingPunct="0"/>
                <a:r>
                  <a:rPr lang="en-US" sz="600" b="1" dirty="0" err="1">
                    <a:solidFill>
                      <a:srgbClr val="000000"/>
                    </a:solidFill>
                  </a:rPr>
                  <a:t>Optimi</a:t>
                </a:r>
                <a:r>
                  <a:rPr lang="en-US" sz="600" b="1" dirty="0">
                    <a:solidFill>
                      <a:srgbClr val="000000"/>
                    </a:solidFill>
                  </a:rPr>
                  <a:t>-</a:t>
                </a:r>
              </a:p>
              <a:p>
                <a:pPr algn="ctr" eaLnBrk="0" hangingPunct="0"/>
                <a:r>
                  <a:rPr lang="en-US" sz="600" b="1" dirty="0" err="1">
                    <a:solidFill>
                      <a:srgbClr val="000000"/>
                    </a:solidFill>
                  </a:rPr>
                  <a:t>zation</a:t>
                </a:r>
                <a:endParaRPr lang="en-US" sz="600" b="1" dirty="0">
                  <a:solidFill>
                    <a:srgbClr val="000000"/>
                  </a:solidFill>
                </a:endParaRPr>
              </a:p>
            </p:txBody>
          </p:sp>
          <p:sp>
            <p:nvSpPr>
              <p:cNvPr id="67" name="Freeform 78"/>
              <p:cNvSpPr>
                <a:spLocks/>
              </p:cNvSpPr>
              <p:nvPr/>
            </p:nvSpPr>
            <p:spPr bwMode="auto">
              <a:xfrm>
                <a:off x="4757" y="2149"/>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solidFill>
                <a:srgbClr val="66FF33">
                  <a:alpha val="59999"/>
                </a:srgbClr>
              </a:solidFill>
              <a:ln w="9525">
                <a:solidFill>
                  <a:schemeClr val="tx1"/>
                </a:solidFill>
                <a:round/>
                <a:headEnd/>
                <a:tailEnd/>
              </a:ln>
            </p:spPr>
            <p:txBody>
              <a:bodyPr/>
              <a:lstStyle/>
              <a:p>
                <a:endParaRPr lang="en-US" sz="1600"/>
              </a:p>
            </p:txBody>
          </p:sp>
          <p:sp>
            <p:nvSpPr>
              <p:cNvPr id="68" name="Freeform 79"/>
              <p:cNvSpPr>
                <a:spLocks/>
              </p:cNvSpPr>
              <p:nvPr/>
            </p:nvSpPr>
            <p:spPr bwMode="auto">
              <a:xfrm>
                <a:off x="5035" y="2301"/>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solidFill>
                <a:srgbClr val="66FF33">
                  <a:alpha val="59999"/>
                </a:srgbClr>
              </a:solidFill>
              <a:ln w="9525">
                <a:solidFill>
                  <a:schemeClr val="tx1"/>
                </a:solidFill>
                <a:round/>
                <a:headEnd/>
                <a:tailEnd/>
              </a:ln>
            </p:spPr>
            <p:txBody>
              <a:bodyPr/>
              <a:lstStyle/>
              <a:p>
                <a:endParaRPr lang="en-US" sz="1600"/>
              </a:p>
            </p:txBody>
          </p:sp>
          <p:sp>
            <p:nvSpPr>
              <p:cNvPr id="69" name="Freeform 80"/>
              <p:cNvSpPr>
                <a:spLocks/>
              </p:cNvSpPr>
              <p:nvPr/>
            </p:nvSpPr>
            <p:spPr bwMode="auto">
              <a:xfrm>
                <a:off x="4760" y="2097"/>
                <a:ext cx="643" cy="256"/>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FF33">
                  <a:alpha val="59999"/>
                </a:srgbClr>
              </a:solidFill>
              <a:ln w="9525">
                <a:solidFill>
                  <a:schemeClr val="tx1"/>
                </a:solidFill>
                <a:round/>
                <a:headEnd/>
                <a:tailEnd/>
              </a:ln>
            </p:spPr>
            <p:txBody>
              <a:bodyPr/>
              <a:lstStyle/>
              <a:p>
                <a:endParaRPr lang="en-US" sz="1600"/>
              </a:p>
            </p:txBody>
          </p:sp>
          <p:sp>
            <p:nvSpPr>
              <p:cNvPr id="70" name="Text Box 81"/>
              <p:cNvSpPr txBox="1">
                <a:spLocks noChangeArrowheads="1"/>
              </p:cNvSpPr>
              <p:nvPr/>
            </p:nvSpPr>
            <p:spPr bwMode="auto">
              <a:xfrm rot="21157964">
                <a:off x="4931" y="2377"/>
                <a:ext cx="591" cy="295"/>
              </a:xfrm>
              <a:prstGeom prst="rect">
                <a:avLst/>
              </a:prstGeom>
              <a:noFill/>
              <a:ln w="12700">
                <a:noFill/>
                <a:miter lim="800000"/>
                <a:headEnd type="none" w="sm" len="sm"/>
                <a:tailEnd type="none" w="sm" len="sm"/>
              </a:ln>
            </p:spPr>
            <p:txBody>
              <a:bodyPr wrap="none">
                <a:spAutoFit/>
              </a:bodyPr>
              <a:lstStyle/>
              <a:p>
                <a:pPr algn="ctr" eaLnBrk="0" hangingPunct="0"/>
                <a:r>
                  <a:rPr lang="en-US" sz="600" b="1" dirty="0">
                    <a:solidFill>
                      <a:srgbClr val="000000"/>
                    </a:solidFill>
                  </a:rPr>
                  <a:t>Sensing,</a:t>
                </a:r>
              </a:p>
              <a:p>
                <a:pPr algn="ctr" eaLnBrk="0" hangingPunct="0"/>
                <a:r>
                  <a:rPr lang="en-US" sz="600" b="1" dirty="0">
                    <a:solidFill>
                      <a:srgbClr val="000000"/>
                    </a:solidFill>
                  </a:rPr>
                  <a:t> Inference </a:t>
                </a:r>
                <a:br>
                  <a:rPr lang="en-US" sz="600" b="1" dirty="0">
                    <a:solidFill>
                      <a:srgbClr val="000000"/>
                    </a:solidFill>
                  </a:rPr>
                </a:br>
                <a:r>
                  <a:rPr lang="en-US" sz="600" b="1" dirty="0">
                    <a:solidFill>
                      <a:srgbClr val="000000"/>
                    </a:solidFill>
                  </a:rPr>
                  <a:t>Actuation</a:t>
                </a:r>
              </a:p>
            </p:txBody>
          </p:sp>
        </p:grpSp>
        <p:pic>
          <p:nvPicPr>
            <p:cNvPr id="58" name="Picture 28" descr="computer.png"/>
            <p:cNvPicPr>
              <a:picLocks noChangeAspect="1"/>
            </p:cNvPicPr>
            <p:nvPr/>
          </p:nvPicPr>
          <p:blipFill>
            <a:blip r:embed="rId8" cstate="print"/>
            <a:stretch>
              <a:fillRect/>
            </a:stretch>
          </p:blipFill>
          <p:spPr bwMode="auto">
            <a:xfrm flipH="1">
              <a:off x="6118872" y="1098648"/>
              <a:ext cx="1214841" cy="998134"/>
            </a:xfrm>
            <a:prstGeom prst="rect">
              <a:avLst/>
            </a:prstGeom>
            <a:effectLst>
              <a:outerShdw blurRad="50800" dist="38100" dir="2700000" algn="tl" rotWithShape="0">
                <a:srgbClr val="000000">
                  <a:alpha val="43000"/>
                </a:srgbClr>
              </a:outerShdw>
            </a:effectLst>
          </p:spPr>
        </p:pic>
      </p:grpSp>
      <p:grpSp>
        <p:nvGrpSpPr>
          <p:cNvPr id="71" name="Group 208"/>
          <p:cNvGrpSpPr>
            <a:grpSpLocks/>
          </p:cNvGrpSpPr>
          <p:nvPr/>
        </p:nvGrpSpPr>
        <p:grpSpPr bwMode="auto">
          <a:xfrm>
            <a:off x="6847241" y="1853171"/>
            <a:ext cx="1275442" cy="1108468"/>
            <a:chOff x="4565" y="2449"/>
            <a:chExt cx="869" cy="683"/>
          </a:xfrm>
        </p:grpSpPr>
        <p:pic>
          <p:nvPicPr>
            <p:cNvPr id="72" name="Picture 237" descr="home-solar.png"/>
            <p:cNvPicPr>
              <a:picLocks noChangeAspect="1"/>
            </p:cNvPicPr>
            <p:nvPr/>
          </p:nvPicPr>
          <p:blipFill>
            <a:blip r:embed="rId9" cstate="print"/>
            <a:srcRect/>
            <a:stretch>
              <a:fillRect/>
            </a:stretch>
          </p:blipFill>
          <p:spPr bwMode="auto">
            <a:xfrm>
              <a:off x="4798" y="2449"/>
              <a:ext cx="636" cy="648"/>
            </a:xfrm>
            <a:prstGeom prst="rect">
              <a:avLst/>
            </a:prstGeom>
            <a:noFill/>
            <a:ln w="9525">
              <a:noFill/>
              <a:miter lim="800000"/>
              <a:headEnd/>
              <a:tailEnd/>
            </a:ln>
          </p:spPr>
        </p:pic>
        <p:grpSp>
          <p:nvGrpSpPr>
            <p:cNvPr id="73" name="Group 264"/>
            <p:cNvGrpSpPr>
              <a:grpSpLocks/>
            </p:cNvGrpSpPr>
            <p:nvPr/>
          </p:nvGrpSpPr>
          <p:grpSpPr bwMode="auto">
            <a:xfrm>
              <a:off x="4565" y="2725"/>
              <a:ext cx="283" cy="269"/>
              <a:chOff x="6752235" y="1191610"/>
              <a:chExt cx="299961" cy="285527"/>
            </a:xfrm>
          </p:grpSpPr>
          <p:grpSp>
            <p:nvGrpSpPr>
              <p:cNvPr id="82" name="Group 242"/>
              <p:cNvGrpSpPr>
                <a:grpSpLocks/>
              </p:cNvGrpSpPr>
              <p:nvPr/>
            </p:nvGrpSpPr>
            <p:grpSpPr bwMode="auto">
              <a:xfrm>
                <a:off x="6877037" y="1191610"/>
                <a:ext cx="122146" cy="217595"/>
                <a:chOff x="7238658" y="4207646"/>
                <a:chExt cx="188774" cy="336286"/>
              </a:xfrm>
            </p:grpSpPr>
            <p:sp>
              <p:nvSpPr>
                <p:cNvPr id="98" name="Can 97"/>
                <p:cNvSpPr/>
                <p:nvPr/>
              </p:nvSpPr>
              <p:spPr>
                <a:xfrm>
                  <a:off x="7240689" y="4292948"/>
                  <a:ext cx="186743" cy="250984"/>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99" name="Can 98"/>
                <p:cNvSpPr/>
                <p:nvPr/>
              </p:nvSpPr>
              <p:spPr>
                <a:xfrm>
                  <a:off x="7240689" y="4207646"/>
                  <a:ext cx="186743" cy="170604"/>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00" name="Oval 99"/>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01" name="Can 100"/>
                <p:cNvSpPr/>
                <p:nvPr/>
              </p:nvSpPr>
              <p:spPr>
                <a:xfrm>
                  <a:off x="7311126" y="4212567"/>
                  <a:ext cx="45867" cy="49213"/>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83" name="Group 247"/>
              <p:cNvGrpSpPr>
                <a:grpSpLocks/>
              </p:cNvGrpSpPr>
              <p:nvPr/>
            </p:nvGrpSpPr>
            <p:grpSpPr bwMode="auto">
              <a:xfrm>
                <a:off x="6752235" y="1194657"/>
                <a:ext cx="122060" cy="217711"/>
                <a:chOff x="7238658" y="4207646"/>
                <a:chExt cx="188641" cy="336469"/>
              </a:xfrm>
            </p:grpSpPr>
            <p:sp>
              <p:nvSpPr>
                <p:cNvPr id="94" name="Can 93"/>
                <p:cNvSpPr/>
                <p:nvPr/>
              </p:nvSpPr>
              <p:spPr>
                <a:xfrm>
                  <a:off x="7240297" y="4293129"/>
                  <a:ext cx="186743" cy="250986"/>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95" name="Can 94"/>
                <p:cNvSpPr/>
                <p:nvPr/>
              </p:nvSpPr>
              <p:spPr>
                <a:xfrm>
                  <a:off x="7240297" y="4207827"/>
                  <a:ext cx="186743" cy="170605"/>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96" name="Oval 95"/>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97" name="Can 96"/>
                <p:cNvSpPr/>
                <p:nvPr/>
              </p:nvSpPr>
              <p:spPr>
                <a:xfrm>
                  <a:off x="7310734" y="4212749"/>
                  <a:ext cx="45867" cy="49213"/>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84" name="Group 252"/>
              <p:cNvGrpSpPr>
                <a:grpSpLocks/>
              </p:cNvGrpSpPr>
              <p:nvPr/>
            </p:nvGrpSpPr>
            <p:grpSpPr bwMode="auto">
              <a:xfrm>
                <a:off x="6930136" y="1253807"/>
                <a:ext cx="122060" cy="220135"/>
                <a:chOff x="7238658" y="4207646"/>
                <a:chExt cx="188641" cy="340212"/>
              </a:xfrm>
            </p:grpSpPr>
            <p:sp>
              <p:nvSpPr>
                <p:cNvPr id="90" name="Can 89"/>
                <p:cNvSpPr/>
                <p:nvPr/>
              </p:nvSpPr>
              <p:spPr>
                <a:xfrm>
                  <a:off x="7240556" y="4293593"/>
                  <a:ext cx="186743" cy="254265"/>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91" name="Can 90"/>
                <p:cNvSpPr/>
                <p:nvPr/>
              </p:nvSpPr>
              <p:spPr>
                <a:xfrm>
                  <a:off x="7240556" y="4211573"/>
                  <a:ext cx="186743" cy="167322"/>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92" name="Oval 91"/>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93" name="Can 92"/>
                <p:cNvSpPr/>
                <p:nvPr/>
              </p:nvSpPr>
              <p:spPr>
                <a:xfrm>
                  <a:off x="7310993" y="4213214"/>
                  <a:ext cx="45867" cy="49212"/>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85" name="Group 257"/>
              <p:cNvGrpSpPr>
                <a:grpSpLocks/>
              </p:cNvGrpSpPr>
              <p:nvPr/>
            </p:nvGrpSpPr>
            <p:grpSpPr bwMode="auto">
              <a:xfrm>
                <a:off x="6805332" y="1256905"/>
                <a:ext cx="122060" cy="220232"/>
                <a:chOff x="7238658" y="4207646"/>
                <a:chExt cx="188641" cy="340360"/>
              </a:xfrm>
            </p:grpSpPr>
            <p:sp>
              <p:nvSpPr>
                <p:cNvPr id="86" name="Can 85"/>
                <p:cNvSpPr/>
                <p:nvPr/>
              </p:nvSpPr>
              <p:spPr>
                <a:xfrm>
                  <a:off x="7240142" y="4293742"/>
                  <a:ext cx="186743" cy="254264"/>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87" name="Can 86"/>
                <p:cNvSpPr/>
                <p:nvPr/>
              </p:nvSpPr>
              <p:spPr>
                <a:xfrm>
                  <a:off x="7240142" y="4211721"/>
                  <a:ext cx="186743" cy="167322"/>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88" name="Oval 87"/>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89" name="Can 88"/>
                <p:cNvSpPr/>
                <p:nvPr/>
              </p:nvSpPr>
              <p:spPr>
                <a:xfrm>
                  <a:off x="7310580" y="4216642"/>
                  <a:ext cx="45867" cy="45932"/>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grpSp>
          <p:nvGrpSpPr>
            <p:cNvPr id="74" name="Group 488"/>
            <p:cNvGrpSpPr>
              <a:grpSpLocks/>
            </p:cNvGrpSpPr>
            <p:nvPr/>
          </p:nvGrpSpPr>
          <p:grpSpPr bwMode="auto">
            <a:xfrm>
              <a:off x="4847" y="2849"/>
              <a:ext cx="157" cy="283"/>
              <a:chOff x="-3555590" y="3096248"/>
              <a:chExt cx="336923" cy="337972"/>
            </a:xfrm>
          </p:grpSpPr>
          <p:grpSp>
            <p:nvGrpSpPr>
              <p:cNvPr id="75" name="Group 484"/>
              <p:cNvGrpSpPr>
                <a:grpSpLocks/>
              </p:cNvGrpSpPr>
              <p:nvPr/>
            </p:nvGrpSpPr>
            <p:grpSpPr bwMode="auto">
              <a:xfrm>
                <a:off x="-3486918" y="3096248"/>
                <a:ext cx="188848" cy="337972"/>
                <a:chOff x="-3486918" y="3096248"/>
                <a:chExt cx="188848" cy="337972"/>
              </a:xfrm>
            </p:grpSpPr>
            <p:sp>
              <p:nvSpPr>
                <p:cNvPr id="80" name="Can 79"/>
                <p:cNvSpPr/>
                <p:nvPr/>
              </p:nvSpPr>
              <p:spPr>
                <a:xfrm>
                  <a:off x="-3486918" y="3181039"/>
                  <a:ext cx="188848" cy="253181"/>
                </a:xfrm>
                <a:prstGeom prst="can">
                  <a:avLst>
                    <a:gd name="adj" fmla="val 39485"/>
                  </a:avLst>
                </a:prstGeom>
                <a:gradFill flip="none" rotWithShape="1">
                  <a:gsLst>
                    <a:gs pos="1000">
                      <a:schemeClr val="tx1"/>
                    </a:gs>
                    <a:gs pos="42000">
                      <a:schemeClr val="tx1">
                        <a:lumMod val="6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81" name="Can 80"/>
                <p:cNvSpPr/>
                <p:nvPr/>
              </p:nvSpPr>
              <p:spPr>
                <a:xfrm>
                  <a:off x="-3486918" y="3096248"/>
                  <a:ext cx="188848" cy="170777"/>
                </a:xfrm>
                <a:prstGeom prst="can">
                  <a:avLst>
                    <a:gd name="adj" fmla="val 62038"/>
                  </a:avLst>
                </a:prstGeom>
                <a:gradFill flip="none" rotWithShape="1">
                  <a:gsLst>
                    <a:gs pos="0">
                      <a:schemeClr val="bg2">
                        <a:lumMod val="20000"/>
                        <a:lumOff val="80000"/>
                      </a:schemeClr>
                    </a:gs>
                    <a:gs pos="100000">
                      <a:schemeClr val="bg2">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76" name="Round Same Side Corner Rectangle 242"/>
              <p:cNvGrpSpPr>
                <a:grpSpLocks/>
              </p:cNvGrpSpPr>
              <p:nvPr/>
            </p:nvGrpSpPr>
            <p:grpSpPr bwMode="auto">
              <a:xfrm>
                <a:off x="-3555590" y="3247711"/>
                <a:ext cx="189131" cy="68762"/>
                <a:chOff x="6114288" y="3608832"/>
                <a:chExt cx="140208" cy="91440"/>
              </a:xfrm>
            </p:grpSpPr>
            <p:pic>
              <p:nvPicPr>
                <p:cNvPr id="78" name="Round Same Side Corner Rectangle 242"/>
                <p:cNvPicPr>
                  <a:picLocks noChangeArrowheads="1"/>
                </p:cNvPicPr>
                <p:nvPr/>
              </p:nvPicPr>
              <p:blipFill>
                <a:blip r:embed="rId10" cstate="print"/>
                <a:srcRect/>
                <a:stretch>
                  <a:fillRect/>
                </a:stretch>
              </p:blipFill>
              <p:spPr bwMode="auto">
                <a:xfrm>
                  <a:off x="6114288" y="3608832"/>
                  <a:ext cx="140208" cy="91440"/>
                </a:xfrm>
                <a:prstGeom prst="rect">
                  <a:avLst/>
                </a:prstGeom>
                <a:noFill/>
                <a:ln w="9525">
                  <a:noFill/>
                  <a:miter lim="800000"/>
                  <a:headEnd/>
                  <a:tailEnd/>
                </a:ln>
              </p:spPr>
            </p:pic>
            <p:sp>
              <p:nvSpPr>
                <p:cNvPr id="79" name="Text Box 139"/>
                <p:cNvSpPr txBox="1">
                  <a:spLocks noChangeArrowheads="1"/>
                </p:cNvSpPr>
                <p:nvPr/>
              </p:nvSpPr>
              <p:spPr bwMode="auto">
                <a:xfrm rot="-5400000">
                  <a:off x="6170197" y="3610660"/>
                  <a:ext cx="42990" cy="97884"/>
                </a:xfrm>
                <a:prstGeom prst="rect">
                  <a:avLst/>
                </a:prstGeom>
                <a:noFill/>
                <a:ln w="9525">
                  <a:noFill/>
                  <a:miter lim="800000"/>
                  <a:headEnd/>
                  <a:tailEnd/>
                </a:ln>
              </p:spPr>
              <p:txBody>
                <a:bodyPr rot="10800000" wrap="none" anchor="ctr"/>
                <a:lstStyle/>
                <a:p>
                  <a:pPr algn="ctr" eaLnBrk="0" hangingPunct="0"/>
                  <a:endParaRPr lang="en-US" sz="2400"/>
                </a:p>
              </p:txBody>
            </p:sp>
          </p:grpSp>
          <p:sp>
            <p:nvSpPr>
              <p:cNvPr id="77" name="Freeform 76"/>
              <p:cNvSpPr/>
              <p:nvPr/>
            </p:nvSpPr>
            <p:spPr bwMode="auto">
              <a:xfrm>
                <a:off x="-3394553" y="3171173"/>
                <a:ext cx="175886" cy="117953"/>
              </a:xfrm>
              <a:custGeom>
                <a:avLst/>
                <a:gdLst>
                  <a:gd name="connsiteX0" fmla="*/ 87682 w 175886"/>
                  <a:gd name="connsiteY0" fmla="*/ 1043 h 117953"/>
                  <a:gd name="connsiteX1" fmla="*/ 175364 w 175886"/>
                  <a:gd name="connsiteY1" fmla="*/ 16701 h 117953"/>
                  <a:gd name="connsiteX2" fmla="*/ 90813 w 175886"/>
                  <a:gd name="connsiteY2" fmla="*/ 101252 h 117953"/>
                  <a:gd name="connsiteX3" fmla="*/ 0 w 175886"/>
                  <a:gd name="connsiteY3" fmla="*/ 116909 h 117953"/>
                </a:gdLst>
                <a:ahLst/>
                <a:cxnLst>
                  <a:cxn ang="0">
                    <a:pos x="connsiteX0" y="connsiteY0"/>
                  </a:cxn>
                  <a:cxn ang="0">
                    <a:pos x="connsiteX1" y="connsiteY1"/>
                  </a:cxn>
                  <a:cxn ang="0">
                    <a:pos x="connsiteX2" y="connsiteY2"/>
                  </a:cxn>
                  <a:cxn ang="0">
                    <a:pos x="connsiteX3" y="connsiteY3"/>
                  </a:cxn>
                </a:cxnLst>
                <a:rect l="l" t="t" r="r" b="b"/>
                <a:pathLst>
                  <a:path w="175886" h="117953">
                    <a:moveTo>
                      <a:pt x="87682" y="1043"/>
                    </a:moveTo>
                    <a:cubicBezTo>
                      <a:pt x="131262" y="521"/>
                      <a:pt x="174842" y="0"/>
                      <a:pt x="175364" y="16701"/>
                    </a:cubicBezTo>
                    <a:cubicBezTo>
                      <a:pt x="175886" y="33402"/>
                      <a:pt x="120040" y="84551"/>
                      <a:pt x="90813" y="101252"/>
                    </a:cubicBezTo>
                    <a:cubicBezTo>
                      <a:pt x="61586" y="117953"/>
                      <a:pt x="13570" y="115865"/>
                      <a:pt x="0" y="116909"/>
                    </a:cubicBezTo>
                  </a:path>
                </a:pathLst>
              </a:custGeom>
              <a:noFill/>
              <a:ln w="19050" cap="flat" cmpd="sng" algn="ctr">
                <a:gradFill flip="none" rotWithShape="1">
                  <a:gsLst>
                    <a:gs pos="0">
                      <a:schemeClr val="tx1">
                        <a:lumMod val="50000"/>
                      </a:schemeClr>
                    </a:gs>
                    <a:gs pos="7001">
                      <a:schemeClr val="accent4">
                        <a:lumMod val="10000"/>
                      </a:schemeClr>
                    </a:gs>
                    <a:gs pos="32001">
                      <a:schemeClr val="accent4">
                        <a:lumMod val="25000"/>
                      </a:schemeClr>
                    </a:gs>
                    <a:gs pos="47000">
                      <a:schemeClr val="accent4"/>
                    </a:gs>
                    <a:gs pos="85001">
                      <a:srgbClr val="7D8496"/>
                    </a:gs>
                    <a:gs pos="100000">
                      <a:srgbClr val="E6E6E6"/>
                    </a:gs>
                  </a:gsLst>
                  <a:lin ang="3000000" scaled="0"/>
                  <a:tileRect r="-100000" b="-100000"/>
                </a:gradFill>
                <a:prstDash val="solid"/>
                <a:round/>
                <a:headEnd type="none" w="med" len="med"/>
                <a:tailEnd type="none" w="med" len="med"/>
              </a:ln>
              <a:effectLst/>
            </p:spPr>
            <p:txBody>
              <a:bodyPr wrap="none" anchor="ctr"/>
              <a:lstStyle/>
              <a:p>
                <a:pPr algn="ctr" eaLnBrk="0" hangingPunct="0">
                  <a:defRPr/>
                </a:pPr>
                <a:endParaRPr lang="en-US" sz="2400" dirty="0"/>
              </a:p>
            </p:txBody>
          </p:sp>
        </p:grpSp>
      </p:grpSp>
      <p:grpSp>
        <p:nvGrpSpPr>
          <p:cNvPr id="102" name="Group 266"/>
          <p:cNvGrpSpPr>
            <a:grpSpLocks/>
          </p:cNvGrpSpPr>
          <p:nvPr/>
        </p:nvGrpSpPr>
        <p:grpSpPr bwMode="auto">
          <a:xfrm>
            <a:off x="8017716" y="581320"/>
            <a:ext cx="943738" cy="743307"/>
            <a:chOff x="6752235" y="898967"/>
            <a:chExt cx="1266346" cy="894675"/>
          </a:xfrm>
        </p:grpSpPr>
        <p:grpSp>
          <p:nvGrpSpPr>
            <p:cNvPr id="103" name="Group 177"/>
            <p:cNvGrpSpPr>
              <a:grpSpLocks/>
            </p:cNvGrpSpPr>
            <p:nvPr/>
          </p:nvGrpSpPr>
          <p:grpSpPr bwMode="auto">
            <a:xfrm>
              <a:off x="6999325" y="898967"/>
              <a:ext cx="1019251" cy="894675"/>
              <a:chOff x="6760186" y="773141"/>
              <a:chExt cx="1370942" cy="1203381"/>
            </a:xfrm>
          </p:grpSpPr>
          <p:pic>
            <p:nvPicPr>
              <p:cNvPr id="125" name="Picture 349" descr="home-solar.png"/>
              <p:cNvPicPr>
                <a:picLocks noChangeAspect="1"/>
              </p:cNvPicPr>
              <p:nvPr/>
            </p:nvPicPr>
            <p:blipFill>
              <a:blip r:embed="rId11" cstate="print"/>
              <a:srcRect/>
              <a:stretch>
                <a:fillRect/>
              </a:stretch>
            </p:blipFill>
            <p:spPr bwMode="auto">
              <a:xfrm>
                <a:off x="6760186" y="773141"/>
                <a:ext cx="906706" cy="923497"/>
              </a:xfrm>
              <a:prstGeom prst="rect">
                <a:avLst/>
              </a:prstGeom>
              <a:noFill/>
              <a:ln w="9525">
                <a:noFill/>
                <a:miter lim="800000"/>
                <a:headEnd/>
                <a:tailEnd/>
              </a:ln>
            </p:spPr>
          </p:pic>
          <p:pic>
            <p:nvPicPr>
              <p:cNvPr id="126" name="Picture 125" descr="ledbulb.png"/>
              <p:cNvPicPr>
                <a:picLocks noChangeAspect="1"/>
              </p:cNvPicPr>
              <p:nvPr/>
            </p:nvPicPr>
            <p:blipFill>
              <a:blip r:embed="rId12" cstate="print"/>
              <a:srcRect/>
              <a:stretch>
                <a:fillRect/>
              </a:stretch>
            </p:blipFill>
            <p:spPr bwMode="auto">
              <a:xfrm>
                <a:off x="7618848" y="873234"/>
                <a:ext cx="280170" cy="471035"/>
              </a:xfrm>
              <a:prstGeom prst="rect">
                <a:avLst/>
              </a:prstGeom>
              <a:noFill/>
              <a:ln w="9525">
                <a:noFill/>
                <a:miter lim="800000"/>
                <a:headEnd/>
                <a:tailEnd/>
              </a:ln>
            </p:spPr>
          </p:pic>
          <p:pic>
            <p:nvPicPr>
              <p:cNvPr id="127" name="Picture 28" descr="computer.png"/>
              <p:cNvPicPr>
                <a:picLocks noChangeAspect="1"/>
              </p:cNvPicPr>
              <p:nvPr/>
            </p:nvPicPr>
            <p:blipFill>
              <a:blip r:embed="rId13" cstate="print"/>
              <a:stretch>
                <a:fillRect/>
              </a:stretch>
            </p:blipFill>
            <p:spPr>
              <a:xfrm>
                <a:off x="7511265" y="1398479"/>
                <a:ext cx="619863" cy="578043"/>
              </a:xfrm>
              <a:prstGeom prst="rect">
                <a:avLst/>
              </a:prstGeom>
              <a:effectLst>
                <a:outerShdw blurRad="50800" dist="38100" dir="2700000" algn="tl" rotWithShape="0">
                  <a:srgbClr val="000000">
                    <a:alpha val="43000"/>
                  </a:srgbClr>
                </a:outerShdw>
              </a:effectLst>
            </p:spPr>
          </p:pic>
          <p:pic>
            <p:nvPicPr>
              <p:cNvPr id="128" name="Picture 352" descr="greencar.png"/>
              <p:cNvPicPr>
                <a:picLocks noChangeAspect="1"/>
              </p:cNvPicPr>
              <p:nvPr/>
            </p:nvPicPr>
            <p:blipFill>
              <a:blip r:embed="rId14" cstate="print"/>
              <a:srcRect/>
              <a:stretch>
                <a:fillRect/>
              </a:stretch>
            </p:blipFill>
            <p:spPr bwMode="auto">
              <a:xfrm>
                <a:off x="6803909" y="1578082"/>
                <a:ext cx="604910" cy="398232"/>
              </a:xfrm>
              <a:prstGeom prst="rect">
                <a:avLst/>
              </a:prstGeom>
              <a:noFill/>
              <a:ln w="9525">
                <a:noFill/>
                <a:miter lim="800000"/>
                <a:headEnd/>
                <a:tailEnd/>
              </a:ln>
            </p:spPr>
          </p:pic>
        </p:grpSp>
        <p:grpSp>
          <p:nvGrpSpPr>
            <p:cNvPr id="104" name="Group 264"/>
            <p:cNvGrpSpPr>
              <a:grpSpLocks/>
            </p:cNvGrpSpPr>
            <p:nvPr/>
          </p:nvGrpSpPr>
          <p:grpSpPr bwMode="auto">
            <a:xfrm>
              <a:off x="6752235" y="1191627"/>
              <a:ext cx="299960" cy="285559"/>
              <a:chOff x="6752235" y="1191627"/>
              <a:chExt cx="299960" cy="285559"/>
            </a:xfrm>
          </p:grpSpPr>
          <p:grpSp>
            <p:nvGrpSpPr>
              <p:cNvPr id="105" name="Group 242"/>
              <p:cNvGrpSpPr>
                <a:grpSpLocks/>
              </p:cNvGrpSpPr>
              <p:nvPr/>
            </p:nvGrpSpPr>
            <p:grpSpPr bwMode="auto">
              <a:xfrm>
                <a:off x="6876317" y="1191627"/>
                <a:ext cx="122810" cy="221113"/>
                <a:chOff x="7237500" y="4207646"/>
                <a:chExt cx="189799" cy="341721"/>
              </a:xfrm>
            </p:grpSpPr>
            <p:sp>
              <p:nvSpPr>
                <p:cNvPr id="121" name="Can 345"/>
                <p:cNvSpPr/>
                <p:nvPr/>
              </p:nvSpPr>
              <p:spPr>
                <a:xfrm>
                  <a:off x="7237500" y="4292754"/>
                  <a:ext cx="188710" cy="256613"/>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22" name="Can 346"/>
                <p:cNvSpPr/>
                <p:nvPr/>
              </p:nvSpPr>
              <p:spPr>
                <a:xfrm>
                  <a:off x="7237500" y="4208222"/>
                  <a:ext cx="188710" cy="172081"/>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23" name="Oval 347"/>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24" name="Can 348"/>
                <p:cNvSpPr/>
                <p:nvPr/>
              </p:nvSpPr>
              <p:spPr>
                <a:xfrm>
                  <a:off x="7310549" y="4211240"/>
                  <a:ext cx="45657" cy="51324"/>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106" name="Group 247"/>
              <p:cNvGrpSpPr>
                <a:grpSpLocks/>
              </p:cNvGrpSpPr>
              <p:nvPr/>
            </p:nvGrpSpPr>
            <p:grpSpPr bwMode="auto">
              <a:xfrm>
                <a:off x="6752235" y="1194701"/>
                <a:ext cx="122105" cy="219983"/>
                <a:chOff x="7238637" y="4207646"/>
                <a:chExt cx="188710" cy="339976"/>
              </a:xfrm>
            </p:grpSpPr>
            <p:sp>
              <p:nvSpPr>
                <p:cNvPr id="117" name="Can 341"/>
                <p:cNvSpPr/>
                <p:nvPr/>
              </p:nvSpPr>
              <p:spPr>
                <a:xfrm>
                  <a:off x="7238637" y="4294028"/>
                  <a:ext cx="188710" cy="253594"/>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8" name="Can 342"/>
                <p:cNvSpPr/>
                <p:nvPr/>
              </p:nvSpPr>
              <p:spPr>
                <a:xfrm>
                  <a:off x="7238637" y="4230628"/>
                  <a:ext cx="188710" cy="147931"/>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9" name="Oval 343"/>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20" name="Can 344"/>
                <p:cNvSpPr/>
                <p:nvPr/>
              </p:nvSpPr>
              <p:spPr>
                <a:xfrm>
                  <a:off x="7311686" y="4233648"/>
                  <a:ext cx="42612" cy="39246"/>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107" name="Group 252"/>
              <p:cNvGrpSpPr>
                <a:grpSpLocks/>
              </p:cNvGrpSpPr>
              <p:nvPr/>
            </p:nvGrpSpPr>
            <p:grpSpPr bwMode="auto">
              <a:xfrm>
                <a:off x="6929466" y="1253807"/>
                <a:ext cx="122729" cy="219462"/>
                <a:chOff x="7237624" y="4207646"/>
                <a:chExt cx="189675" cy="339171"/>
              </a:xfrm>
            </p:grpSpPr>
            <p:sp>
              <p:nvSpPr>
                <p:cNvPr id="113" name="Can 337"/>
                <p:cNvSpPr/>
                <p:nvPr/>
              </p:nvSpPr>
              <p:spPr>
                <a:xfrm>
                  <a:off x="7237624" y="4293223"/>
                  <a:ext cx="188710" cy="253594"/>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4" name="Can 338"/>
                <p:cNvSpPr/>
                <p:nvPr/>
              </p:nvSpPr>
              <p:spPr>
                <a:xfrm>
                  <a:off x="7237624" y="4208692"/>
                  <a:ext cx="188710" cy="169063"/>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5" name="Oval 339"/>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6" name="Can 340"/>
                <p:cNvSpPr/>
                <p:nvPr/>
              </p:nvSpPr>
              <p:spPr>
                <a:xfrm>
                  <a:off x="7310673" y="4211710"/>
                  <a:ext cx="42612" cy="48304"/>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108" name="Group 257"/>
              <p:cNvGrpSpPr>
                <a:grpSpLocks/>
              </p:cNvGrpSpPr>
              <p:nvPr/>
            </p:nvGrpSpPr>
            <p:grpSpPr bwMode="auto">
              <a:xfrm>
                <a:off x="6803467" y="1256447"/>
                <a:ext cx="123954" cy="220739"/>
                <a:chOff x="7235732" y="4206946"/>
                <a:chExt cx="191567" cy="341144"/>
              </a:xfrm>
            </p:grpSpPr>
            <p:sp>
              <p:nvSpPr>
                <p:cNvPr id="109" name="Can 333"/>
                <p:cNvSpPr/>
                <p:nvPr/>
              </p:nvSpPr>
              <p:spPr>
                <a:xfrm>
                  <a:off x="7235732" y="4291477"/>
                  <a:ext cx="188710" cy="256613"/>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0" name="Can 334"/>
                <p:cNvSpPr/>
                <p:nvPr/>
              </p:nvSpPr>
              <p:spPr>
                <a:xfrm>
                  <a:off x="7235732" y="4206946"/>
                  <a:ext cx="188710" cy="172082"/>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1" name="Oval 335"/>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12" name="Can 336"/>
                <p:cNvSpPr/>
                <p:nvPr/>
              </p:nvSpPr>
              <p:spPr>
                <a:xfrm>
                  <a:off x="7308781" y="4209966"/>
                  <a:ext cx="42612" cy="51321"/>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grpSp>
      <p:grpSp>
        <p:nvGrpSpPr>
          <p:cNvPr id="129" name="Group 185"/>
          <p:cNvGrpSpPr>
            <a:grpSpLocks/>
          </p:cNvGrpSpPr>
          <p:nvPr/>
        </p:nvGrpSpPr>
        <p:grpSpPr bwMode="auto">
          <a:xfrm>
            <a:off x="8288920" y="2609766"/>
            <a:ext cx="443249" cy="639439"/>
            <a:chOff x="8391525" y="1704975"/>
            <a:chExt cx="479425" cy="625475"/>
          </a:xfrm>
        </p:grpSpPr>
        <p:sp>
          <p:nvSpPr>
            <p:cNvPr id="130" name="Line 103"/>
            <p:cNvSpPr>
              <a:spLocks noChangeShapeType="1"/>
            </p:cNvSpPr>
            <p:nvPr/>
          </p:nvSpPr>
          <p:spPr bwMode="auto">
            <a:xfrm flipH="1" flipV="1">
              <a:off x="8743950" y="1941513"/>
              <a:ext cx="41275" cy="339725"/>
            </a:xfrm>
            <a:prstGeom prst="line">
              <a:avLst/>
            </a:prstGeom>
            <a:noFill/>
            <a:ln w="9525">
              <a:solidFill>
                <a:schemeClr val="accent1"/>
              </a:solidFill>
              <a:round/>
              <a:headEnd/>
              <a:tailEnd/>
            </a:ln>
          </p:spPr>
          <p:txBody>
            <a:bodyPr/>
            <a:lstStyle/>
            <a:p>
              <a:endParaRPr lang="en-US"/>
            </a:p>
          </p:txBody>
        </p:sp>
        <p:pic>
          <p:nvPicPr>
            <p:cNvPr id="131" name="Picture 287" descr="SonosController"/>
            <p:cNvPicPr>
              <a:picLocks noChangeAspect="1" noChangeArrowheads="1"/>
            </p:cNvPicPr>
            <p:nvPr/>
          </p:nvPicPr>
          <p:blipFill>
            <a:blip r:embed="rId15" cstate="print"/>
            <a:srcRect/>
            <a:stretch>
              <a:fillRect/>
            </a:stretch>
          </p:blipFill>
          <p:spPr bwMode="auto">
            <a:xfrm>
              <a:off x="8391525" y="1704975"/>
              <a:ext cx="479425" cy="292100"/>
            </a:xfrm>
            <a:prstGeom prst="rect">
              <a:avLst/>
            </a:prstGeom>
            <a:noFill/>
            <a:ln w="9525">
              <a:noFill/>
              <a:miter lim="800000"/>
              <a:headEnd/>
              <a:tailEnd/>
            </a:ln>
          </p:spPr>
        </p:pic>
        <p:grpSp>
          <p:nvGrpSpPr>
            <p:cNvPr id="132" name="Group 289"/>
            <p:cNvGrpSpPr>
              <a:grpSpLocks/>
            </p:cNvGrpSpPr>
            <p:nvPr/>
          </p:nvGrpSpPr>
          <p:grpSpPr bwMode="auto">
            <a:xfrm>
              <a:off x="8462963" y="2108210"/>
              <a:ext cx="338138" cy="222251"/>
              <a:chOff x="4460" y="2117"/>
              <a:chExt cx="1149" cy="964"/>
            </a:xfrm>
          </p:grpSpPr>
          <p:sp>
            <p:nvSpPr>
              <p:cNvPr id="134" name="Freeform 78"/>
              <p:cNvSpPr>
                <a:spLocks/>
              </p:cNvSpPr>
              <p:nvPr/>
            </p:nvSpPr>
            <p:spPr bwMode="auto">
              <a:xfrm>
                <a:off x="4960" y="2282"/>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gradFill rotWithShape="1">
                <a:gsLst>
                  <a:gs pos="0">
                    <a:srgbClr val="333399">
                      <a:alpha val="60001"/>
                    </a:srgbClr>
                  </a:gs>
                  <a:gs pos="100000">
                    <a:srgbClr val="4545A2"/>
                  </a:gs>
                </a:gsLst>
                <a:lin ang="5400000" scaled="1"/>
              </a:gradFill>
              <a:ln w="9525">
                <a:solidFill>
                  <a:schemeClr val="tx1"/>
                </a:solidFill>
                <a:round/>
                <a:headEnd/>
                <a:tailEnd/>
              </a:ln>
            </p:spPr>
            <p:txBody>
              <a:bodyPr/>
              <a:lstStyle/>
              <a:p>
                <a:endParaRPr lang="en-US"/>
              </a:p>
            </p:txBody>
          </p:sp>
          <p:sp>
            <p:nvSpPr>
              <p:cNvPr id="135" name="Freeform 59"/>
              <p:cNvSpPr>
                <a:spLocks/>
              </p:cNvSpPr>
              <p:nvPr/>
            </p:nvSpPr>
            <p:spPr bwMode="auto">
              <a:xfrm>
                <a:off x="4464" y="2117"/>
                <a:ext cx="860" cy="217"/>
              </a:xfrm>
              <a:custGeom>
                <a:avLst/>
                <a:gdLst>
                  <a:gd name="T0" fmla="*/ 0 w 1308"/>
                  <a:gd name="T1" fmla="*/ 13 h 300"/>
                  <a:gd name="T2" fmla="*/ 57 w 1308"/>
                  <a:gd name="T3" fmla="*/ 0 h 300"/>
                  <a:gd name="T4" fmla="*/ 69 w 1308"/>
                  <a:gd name="T5" fmla="*/ 17 h 300"/>
                  <a:gd name="T6" fmla="*/ 11 w 1308"/>
                  <a:gd name="T7" fmla="*/ 31 h 300"/>
                  <a:gd name="T8" fmla="*/ 0 w 1308"/>
                  <a:gd name="T9" fmla="*/ 14 h 300"/>
                  <a:gd name="T10" fmla="*/ 0 w 1308"/>
                  <a:gd name="T11" fmla="*/ 13 h 300"/>
                  <a:gd name="T12" fmla="*/ 0 60000 65536"/>
                  <a:gd name="T13" fmla="*/ 0 60000 65536"/>
                  <a:gd name="T14" fmla="*/ 0 60000 65536"/>
                  <a:gd name="T15" fmla="*/ 0 60000 65536"/>
                  <a:gd name="T16" fmla="*/ 0 60000 65536"/>
                  <a:gd name="T17" fmla="*/ 0 60000 65536"/>
                  <a:gd name="T18" fmla="*/ 0 w 1308"/>
                  <a:gd name="T19" fmla="*/ 0 h 300"/>
                  <a:gd name="T20" fmla="*/ 1308 w 1308"/>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308" h="300">
                    <a:moveTo>
                      <a:pt x="0" y="129"/>
                    </a:moveTo>
                    <a:lnTo>
                      <a:pt x="1062" y="0"/>
                    </a:lnTo>
                    <a:lnTo>
                      <a:pt x="1308" y="168"/>
                    </a:lnTo>
                    <a:lnTo>
                      <a:pt x="204" y="300"/>
                    </a:lnTo>
                    <a:lnTo>
                      <a:pt x="0" y="135"/>
                    </a:lnTo>
                    <a:lnTo>
                      <a:pt x="0" y="129"/>
                    </a:lnTo>
                    <a:close/>
                  </a:path>
                </a:pathLst>
              </a:custGeom>
              <a:solidFill>
                <a:schemeClr val="folHlink">
                  <a:alpha val="56862"/>
                </a:schemeClr>
              </a:solidFill>
              <a:ln w="9525">
                <a:solidFill>
                  <a:schemeClr val="tx1"/>
                </a:solidFill>
                <a:round/>
                <a:headEnd/>
                <a:tailEnd/>
              </a:ln>
            </p:spPr>
            <p:txBody>
              <a:bodyPr/>
              <a:lstStyle/>
              <a:p>
                <a:endParaRPr lang="en-US"/>
              </a:p>
            </p:txBody>
          </p:sp>
          <p:sp>
            <p:nvSpPr>
              <p:cNvPr id="136" name="Freeform 57"/>
              <p:cNvSpPr>
                <a:spLocks/>
              </p:cNvSpPr>
              <p:nvPr/>
            </p:nvSpPr>
            <p:spPr bwMode="auto">
              <a:xfrm>
                <a:off x="4604" y="2241"/>
                <a:ext cx="724" cy="620"/>
              </a:xfrm>
              <a:custGeom>
                <a:avLst/>
                <a:gdLst>
                  <a:gd name="T0" fmla="*/ 0 w 1101"/>
                  <a:gd name="T1" fmla="*/ 13 h 858"/>
                  <a:gd name="T2" fmla="*/ 59 w 1101"/>
                  <a:gd name="T3" fmla="*/ 0 h 858"/>
                  <a:gd name="T4" fmla="*/ 58 w 1101"/>
                  <a:gd name="T5" fmla="*/ 79 h 858"/>
                  <a:gd name="T6" fmla="*/ 1 w 1101"/>
                  <a:gd name="T7" fmla="*/ 88 h 858"/>
                  <a:gd name="T8" fmla="*/ 0 w 1101"/>
                  <a:gd name="T9" fmla="*/ 13 h 858"/>
                  <a:gd name="T10" fmla="*/ 0 60000 65536"/>
                  <a:gd name="T11" fmla="*/ 0 60000 65536"/>
                  <a:gd name="T12" fmla="*/ 0 60000 65536"/>
                  <a:gd name="T13" fmla="*/ 0 60000 65536"/>
                  <a:gd name="T14" fmla="*/ 0 60000 65536"/>
                  <a:gd name="T15" fmla="*/ 0 w 1101"/>
                  <a:gd name="T16" fmla="*/ 0 h 858"/>
                  <a:gd name="T17" fmla="*/ 1101 w 1101"/>
                  <a:gd name="T18" fmla="*/ 858 h 858"/>
                </a:gdLst>
                <a:ahLst/>
                <a:cxnLst>
                  <a:cxn ang="T10">
                    <a:pos x="T0" y="T1"/>
                  </a:cxn>
                  <a:cxn ang="T11">
                    <a:pos x="T2" y="T3"/>
                  </a:cxn>
                  <a:cxn ang="T12">
                    <a:pos x="T4" y="T5"/>
                  </a:cxn>
                  <a:cxn ang="T13">
                    <a:pos x="T6" y="T7"/>
                  </a:cxn>
                  <a:cxn ang="T14">
                    <a:pos x="T8" y="T9"/>
                  </a:cxn>
                </a:cxnLst>
                <a:rect l="T15" t="T16" r="T17" b="T18"/>
                <a:pathLst>
                  <a:path w="1101" h="858">
                    <a:moveTo>
                      <a:pt x="0" y="129"/>
                    </a:moveTo>
                    <a:lnTo>
                      <a:pt x="1101" y="0"/>
                    </a:lnTo>
                    <a:lnTo>
                      <a:pt x="1092" y="765"/>
                    </a:lnTo>
                    <a:lnTo>
                      <a:pt x="6" y="858"/>
                    </a:lnTo>
                    <a:lnTo>
                      <a:pt x="0" y="129"/>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137" name="Freeform 58"/>
              <p:cNvSpPr>
                <a:spLocks/>
              </p:cNvSpPr>
              <p:nvPr/>
            </p:nvSpPr>
            <p:spPr bwMode="auto">
              <a:xfrm>
                <a:off x="4460" y="2206"/>
                <a:ext cx="148" cy="657"/>
              </a:xfrm>
              <a:custGeom>
                <a:avLst/>
                <a:gdLst>
                  <a:gd name="T0" fmla="*/ 1 w 225"/>
                  <a:gd name="T1" fmla="*/ 72 h 909"/>
                  <a:gd name="T2" fmla="*/ 12 w 225"/>
                  <a:gd name="T3" fmla="*/ 93 h 909"/>
                  <a:gd name="T4" fmla="*/ 12 w 225"/>
                  <a:gd name="T5" fmla="*/ 82 h 909"/>
                  <a:gd name="T6" fmla="*/ 11 w 225"/>
                  <a:gd name="T7" fmla="*/ 19 h 909"/>
                  <a:gd name="T8" fmla="*/ 0 w 225"/>
                  <a:gd name="T9" fmla="*/ 0 h 909"/>
                  <a:gd name="T10" fmla="*/ 1 w 225"/>
                  <a:gd name="T11" fmla="*/ 72 h 909"/>
                  <a:gd name="T12" fmla="*/ 0 60000 65536"/>
                  <a:gd name="T13" fmla="*/ 0 60000 65536"/>
                  <a:gd name="T14" fmla="*/ 0 60000 65536"/>
                  <a:gd name="T15" fmla="*/ 0 60000 65536"/>
                  <a:gd name="T16" fmla="*/ 0 60000 65536"/>
                  <a:gd name="T17" fmla="*/ 0 60000 65536"/>
                  <a:gd name="T18" fmla="*/ 0 w 225"/>
                  <a:gd name="T19" fmla="*/ 0 h 909"/>
                  <a:gd name="T20" fmla="*/ 225 w 225"/>
                  <a:gd name="T21" fmla="*/ 909 h 909"/>
                </a:gdLst>
                <a:ahLst/>
                <a:cxnLst>
                  <a:cxn ang="T12">
                    <a:pos x="T0" y="T1"/>
                  </a:cxn>
                  <a:cxn ang="T13">
                    <a:pos x="T2" y="T3"/>
                  </a:cxn>
                  <a:cxn ang="T14">
                    <a:pos x="T4" y="T5"/>
                  </a:cxn>
                  <a:cxn ang="T15">
                    <a:pos x="T6" y="T7"/>
                  </a:cxn>
                  <a:cxn ang="T16">
                    <a:pos x="T8" y="T9"/>
                  </a:cxn>
                  <a:cxn ang="T17">
                    <a:pos x="T10" y="T11"/>
                  </a:cxn>
                </a:cxnLst>
                <a:rect l="T18" t="T19" r="T20" b="T21"/>
                <a:pathLst>
                  <a:path w="225" h="909">
                    <a:moveTo>
                      <a:pt x="6" y="693"/>
                    </a:moveTo>
                    <a:lnTo>
                      <a:pt x="225" y="909"/>
                    </a:lnTo>
                    <a:lnTo>
                      <a:pt x="222" y="798"/>
                    </a:lnTo>
                    <a:lnTo>
                      <a:pt x="216" y="183"/>
                    </a:lnTo>
                    <a:lnTo>
                      <a:pt x="0" y="0"/>
                    </a:lnTo>
                    <a:lnTo>
                      <a:pt x="6" y="693"/>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138" name="Freeform 68"/>
              <p:cNvSpPr>
                <a:spLocks/>
              </p:cNvSpPr>
              <p:nvPr/>
            </p:nvSpPr>
            <p:spPr bwMode="auto">
              <a:xfrm>
                <a:off x="4966" y="2243"/>
                <a:ext cx="643" cy="249"/>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6699">
                  <a:alpha val="79999"/>
                </a:srgbClr>
              </a:solidFill>
              <a:ln w="9525">
                <a:solidFill>
                  <a:schemeClr val="tx1"/>
                </a:solidFill>
                <a:round/>
                <a:headEnd/>
                <a:tailEnd/>
              </a:ln>
            </p:spPr>
            <p:txBody>
              <a:bodyPr/>
              <a:lstStyle/>
              <a:p>
                <a:endParaRPr lang="en-US"/>
              </a:p>
            </p:txBody>
          </p:sp>
          <p:sp>
            <p:nvSpPr>
              <p:cNvPr id="139" name="Freeform 79"/>
              <p:cNvSpPr>
                <a:spLocks/>
              </p:cNvSpPr>
              <p:nvPr/>
            </p:nvSpPr>
            <p:spPr bwMode="auto">
              <a:xfrm>
                <a:off x="5243" y="2445"/>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gradFill rotWithShape="1">
                <a:gsLst>
                  <a:gs pos="0">
                    <a:srgbClr val="333399">
                      <a:alpha val="60001"/>
                    </a:srgbClr>
                  </a:gs>
                  <a:gs pos="100000">
                    <a:srgbClr val="3F3F9F"/>
                  </a:gs>
                </a:gsLst>
                <a:lin ang="5400000" scaled="1"/>
              </a:gradFill>
              <a:ln w="9525">
                <a:solidFill>
                  <a:schemeClr val="tx1"/>
                </a:solidFill>
                <a:round/>
                <a:headEnd/>
                <a:tailEnd/>
              </a:ln>
            </p:spPr>
            <p:txBody>
              <a:bodyPr/>
              <a:lstStyle/>
              <a:p>
                <a:endParaRPr lang="en-US"/>
              </a:p>
            </p:txBody>
          </p:sp>
          <p:sp>
            <p:nvSpPr>
              <p:cNvPr id="140" name="Freeform 78"/>
              <p:cNvSpPr>
                <a:spLocks/>
              </p:cNvSpPr>
              <p:nvPr/>
            </p:nvSpPr>
            <p:spPr bwMode="auto">
              <a:xfrm>
                <a:off x="4606" y="2326"/>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solidFill>
                <a:srgbClr val="66FF33">
                  <a:alpha val="59999"/>
                </a:srgbClr>
              </a:solidFill>
              <a:ln w="9525">
                <a:solidFill>
                  <a:schemeClr val="tx1"/>
                </a:solidFill>
                <a:round/>
                <a:headEnd/>
                <a:tailEnd/>
              </a:ln>
            </p:spPr>
            <p:txBody>
              <a:bodyPr/>
              <a:lstStyle/>
              <a:p>
                <a:endParaRPr lang="en-US"/>
              </a:p>
            </p:txBody>
          </p:sp>
          <p:sp>
            <p:nvSpPr>
              <p:cNvPr id="141" name="Freeform 79"/>
              <p:cNvSpPr>
                <a:spLocks/>
              </p:cNvSpPr>
              <p:nvPr/>
            </p:nvSpPr>
            <p:spPr bwMode="auto">
              <a:xfrm>
                <a:off x="4884" y="2490"/>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solidFill>
                <a:srgbClr val="66FF33">
                  <a:alpha val="59999"/>
                </a:srgbClr>
              </a:solidFill>
              <a:ln w="9525">
                <a:solidFill>
                  <a:schemeClr val="tx1"/>
                </a:solidFill>
                <a:round/>
                <a:headEnd/>
                <a:tailEnd/>
              </a:ln>
            </p:spPr>
            <p:txBody>
              <a:bodyPr/>
              <a:lstStyle/>
              <a:p>
                <a:endParaRPr lang="en-US"/>
              </a:p>
            </p:txBody>
          </p:sp>
          <p:sp>
            <p:nvSpPr>
              <p:cNvPr id="142" name="Freeform 80"/>
              <p:cNvSpPr>
                <a:spLocks/>
              </p:cNvSpPr>
              <p:nvPr/>
            </p:nvSpPr>
            <p:spPr bwMode="auto">
              <a:xfrm>
                <a:off x="4609" y="2280"/>
                <a:ext cx="643" cy="256"/>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FF33">
                  <a:alpha val="59999"/>
                </a:srgbClr>
              </a:solidFill>
              <a:ln w="9525">
                <a:solidFill>
                  <a:schemeClr val="tx1"/>
                </a:solidFill>
                <a:round/>
                <a:headEnd/>
                <a:tailEnd/>
              </a:ln>
            </p:spPr>
            <p:txBody>
              <a:bodyPr/>
              <a:lstStyle/>
              <a:p>
                <a:endParaRPr lang="en-US"/>
              </a:p>
            </p:txBody>
          </p:sp>
        </p:grpSp>
        <p:sp>
          <p:nvSpPr>
            <p:cNvPr id="133" name="Line 104"/>
            <p:cNvSpPr>
              <a:spLocks noChangeShapeType="1"/>
            </p:cNvSpPr>
            <p:nvPr/>
          </p:nvSpPr>
          <p:spPr bwMode="auto">
            <a:xfrm flipH="1">
              <a:off x="8504238" y="1981200"/>
              <a:ext cx="68263" cy="163513"/>
            </a:xfrm>
            <a:prstGeom prst="line">
              <a:avLst/>
            </a:prstGeom>
            <a:noFill/>
            <a:ln w="9525">
              <a:solidFill>
                <a:schemeClr val="accent1"/>
              </a:solidFill>
              <a:round/>
              <a:headEnd/>
              <a:tailEnd/>
            </a:ln>
          </p:spPr>
          <p:txBody>
            <a:bodyPr/>
            <a:lstStyle/>
            <a:p>
              <a:endParaRPr lang="en-US"/>
            </a:p>
          </p:txBody>
        </p:sp>
      </p:grpSp>
      <p:grpSp>
        <p:nvGrpSpPr>
          <p:cNvPr id="143" name="Group 266"/>
          <p:cNvGrpSpPr>
            <a:grpSpLocks/>
          </p:cNvGrpSpPr>
          <p:nvPr/>
        </p:nvGrpSpPr>
        <p:grpSpPr bwMode="auto">
          <a:xfrm>
            <a:off x="6306161" y="914509"/>
            <a:ext cx="943738" cy="743307"/>
            <a:chOff x="6752235" y="898967"/>
            <a:chExt cx="1266346" cy="894675"/>
          </a:xfrm>
        </p:grpSpPr>
        <p:grpSp>
          <p:nvGrpSpPr>
            <p:cNvPr id="144" name="Group 177"/>
            <p:cNvGrpSpPr>
              <a:grpSpLocks/>
            </p:cNvGrpSpPr>
            <p:nvPr/>
          </p:nvGrpSpPr>
          <p:grpSpPr bwMode="auto">
            <a:xfrm>
              <a:off x="6999325" y="898967"/>
              <a:ext cx="1019251" cy="894675"/>
              <a:chOff x="6760186" y="773141"/>
              <a:chExt cx="1370942" cy="1203381"/>
            </a:xfrm>
          </p:grpSpPr>
          <p:pic>
            <p:nvPicPr>
              <p:cNvPr id="166" name="Picture 349" descr="home-solar.png"/>
              <p:cNvPicPr>
                <a:picLocks noChangeAspect="1"/>
              </p:cNvPicPr>
              <p:nvPr/>
            </p:nvPicPr>
            <p:blipFill>
              <a:blip r:embed="rId11" cstate="print"/>
              <a:srcRect/>
              <a:stretch>
                <a:fillRect/>
              </a:stretch>
            </p:blipFill>
            <p:spPr bwMode="auto">
              <a:xfrm>
                <a:off x="6760186" y="773141"/>
                <a:ext cx="906706" cy="923497"/>
              </a:xfrm>
              <a:prstGeom prst="rect">
                <a:avLst/>
              </a:prstGeom>
              <a:noFill/>
              <a:ln w="9525">
                <a:noFill/>
                <a:miter lim="800000"/>
                <a:headEnd/>
                <a:tailEnd/>
              </a:ln>
            </p:spPr>
          </p:pic>
          <p:pic>
            <p:nvPicPr>
              <p:cNvPr id="167" name="Picture 126" descr="ledbulb.png"/>
              <p:cNvPicPr>
                <a:picLocks noChangeAspect="1"/>
              </p:cNvPicPr>
              <p:nvPr/>
            </p:nvPicPr>
            <p:blipFill>
              <a:blip r:embed="rId12" cstate="print"/>
              <a:srcRect/>
              <a:stretch>
                <a:fillRect/>
              </a:stretch>
            </p:blipFill>
            <p:spPr bwMode="auto">
              <a:xfrm>
                <a:off x="7618848" y="873234"/>
                <a:ext cx="280170" cy="471035"/>
              </a:xfrm>
              <a:prstGeom prst="rect">
                <a:avLst/>
              </a:prstGeom>
              <a:noFill/>
              <a:ln w="9525">
                <a:noFill/>
                <a:miter lim="800000"/>
                <a:headEnd/>
                <a:tailEnd/>
              </a:ln>
            </p:spPr>
          </p:pic>
          <p:pic>
            <p:nvPicPr>
              <p:cNvPr id="168" name="Picture 28" descr="computer.png"/>
              <p:cNvPicPr>
                <a:picLocks noChangeAspect="1"/>
              </p:cNvPicPr>
              <p:nvPr/>
            </p:nvPicPr>
            <p:blipFill>
              <a:blip r:embed="rId13" cstate="print"/>
              <a:stretch>
                <a:fillRect/>
              </a:stretch>
            </p:blipFill>
            <p:spPr>
              <a:xfrm>
                <a:off x="7511265" y="1398479"/>
                <a:ext cx="619863" cy="578043"/>
              </a:xfrm>
              <a:prstGeom prst="rect">
                <a:avLst/>
              </a:prstGeom>
              <a:effectLst>
                <a:outerShdw blurRad="50800" dist="38100" dir="2700000" algn="tl" rotWithShape="0">
                  <a:srgbClr val="000000">
                    <a:alpha val="43000"/>
                  </a:srgbClr>
                </a:outerShdw>
              </a:effectLst>
            </p:spPr>
          </p:pic>
          <p:pic>
            <p:nvPicPr>
              <p:cNvPr id="169" name="Picture 352" descr="greencar.png"/>
              <p:cNvPicPr>
                <a:picLocks noChangeAspect="1"/>
              </p:cNvPicPr>
              <p:nvPr/>
            </p:nvPicPr>
            <p:blipFill>
              <a:blip r:embed="rId14" cstate="print"/>
              <a:srcRect/>
              <a:stretch>
                <a:fillRect/>
              </a:stretch>
            </p:blipFill>
            <p:spPr bwMode="auto">
              <a:xfrm>
                <a:off x="6803909" y="1578082"/>
                <a:ext cx="604910" cy="398232"/>
              </a:xfrm>
              <a:prstGeom prst="rect">
                <a:avLst/>
              </a:prstGeom>
              <a:noFill/>
              <a:ln w="9525">
                <a:noFill/>
                <a:miter lim="800000"/>
                <a:headEnd/>
                <a:tailEnd/>
              </a:ln>
            </p:spPr>
          </p:pic>
        </p:grpSp>
        <p:grpSp>
          <p:nvGrpSpPr>
            <p:cNvPr id="145" name="Group 264"/>
            <p:cNvGrpSpPr>
              <a:grpSpLocks/>
            </p:cNvGrpSpPr>
            <p:nvPr/>
          </p:nvGrpSpPr>
          <p:grpSpPr bwMode="auto">
            <a:xfrm>
              <a:off x="6752235" y="1191627"/>
              <a:ext cx="299960" cy="285559"/>
              <a:chOff x="6752235" y="1191627"/>
              <a:chExt cx="299960" cy="285559"/>
            </a:xfrm>
          </p:grpSpPr>
          <p:grpSp>
            <p:nvGrpSpPr>
              <p:cNvPr id="146" name="Group 242"/>
              <p:cNvGrpSpPr>
                <a:grpSpLocks/>
              </p:cNvGrpSpPr>
              <p:nvPr/>
            </p:nvGrpSpPr>
            <p:grpSpPr bwMode="auto">
              <a:xfrm>
                <a:off x="6876317" y="1191627"/>
                <a:ext cx="122810" cy="221113"/>
                <a:chOff x="7237500" y="4207646"/>
                <a:chExt cx="189799" cy="341721"/>
              </a:xfrm>
            </p:grpSpPr>
            <p:sp>
              <p:nvSpPr>
                <p:cNvPr id="162" name="Can 161"/>
                <p:cNvSpPr/>
                <p:nvPr/>
              </p:nvSpPr>
              <p:spPr>
                <a:xfrm>
                  <a:off x="7237500" y="4292754"/>
                  <a:ext cx="188710" cy="256613"/>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63" name="Can 162"/>
                <p:cNvSpPr/>
                <p:nvPr/>
              </p:nvSpPr>
              <p:spPr>
                <a:xfrm>
                  <a:off x="7237500" y="4208222"/>
                  <a:ext cx="188710" cy="172081"/>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64" name="Oval 163"/>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65" name="Can 164"/>
                <p:cNvSpPr/>
                <p:nvPr/>
              </p:nvSpPr>
              <p:spPr>
                <a:xfrm>
                  <a:off x="7310549" y="4211240"/>
                  <a:ext cx="45657" cy="51324"/>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147" name="Group 247"/>
              <p:cNvGrpSpPr>
                <a:grpSpLocks/>
              </p:cNvGrpSpPr>
              <p:nvPr/>
            </p:nvGrpSpPr>
            <p:grpSpPr bwMode="auto">
              <a:xfrm>
                <a:off x="6752235" y="1194701"/>
                <a:ext cx="122105" cy="219983"/>
                <a:chOff x="7238637" y="4207646"/>
                <a:chExt cx="188710" cy="339976"/>
              </a:xfrm>
            </p:grpSpPr>
            <p:sp>
              <p:nvSpPr>
                <p:cNvPr id="158" name="Can 157"/>
                <p:cNvSpPr/>
                <p:nvPr/>
              </p:nvSpPr>
              <p:spPr>
                <a:xfrm>
                  <a:off x="7238637" y="4294028"/>
                  <a:ext cx="188710" cy="253594"/>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59" name="Can 158"/>
                <p:cNvSpPr/>
                <p:nvPr/>
              </p:nvSpPr>
              <p:spPr>
                <a:xfrm>
                  <a:off x="7238637" y="4230628"/>
                  <a:ext cx="188710" cy="147931"/>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60" name="Oval 159"/>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61" name="Can 160"/>
                <p:cNvSpPr/>
                <p:nvPr/>
              </p:nvSpPr>
              <p:spPr>
                <a:xfrm>
                  <a:off x="7311686" y="4233648"/>
                  <a:ext cx="42612" cy="39246"/>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148" name="Group 252"/>
              <p:cNvGrpSpPr>
                <a:grpSpLocks/>
              </p:cNvGrpSpPr>
              <p:nvPr/>
            </p:nvGrpSpPr>
            <p:grpSpPr bwMode="auto">
              <a:xfrm>
                <a:off x="6929466" y="1253807"/>
                <a:ext cx="122729" cy="219462"/>
                <a:chOff x="7237624" y="4207646"/>
                <a:chExt cx="189675" cy="339171"/>
              </a:xfrm>
            </p:grpSpPr>
            <p:sp>
              <p:nvSpPr>
                <p:cNvPr id="154" name="Can 153"/>
                <p:cNvSpPr/>
                <p:nvPr/>
              </p:nvSpPr>
              <p:spPr>
                <a:xfrm>
                  <a:off x="7237624" y="4293223"/>
                  <a:ext cx="188710" cy="253594"/>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55" name="Can 154"/>
                <p:cNvSpPr/>
                <p:nvPr/>
              </p:nvSpPr>
              <p:spPr>
                <a:xfrm>
                  <a:off x="7237624" y="4208692"/>
                  <a:ext cx="188710" cy="169063"/>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56" name="Oval 155"/>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57" name="Can 156"/>
                <p:cNvSpPr/>
                <p:nvPr/>
              </p:nvSpPr>
              <p:spPr>
                <a:xfrm>
                  <a:off x="7310673" y="4211710"/>
                  <a:ext cx="42612" cy="48304"/>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nvGrpSpPr>
              <p:cNvPr id="149" name="Group 257"/>
              <p:cNvGrpSpPr>
                <a:grpSpLocks/>
              </p:cNvGrpSpPr>
              <p:nvPr/>
            </p:nvGrpSpPr>
            <p:grpSpPr bwMode="auto">
              <a:xfrm>
                <a:off x="6803467" y="1256447"/>
                <a:ext cx="123954" cy="220739"/>
                <a:chOff x="7235732" y="4206946"/>
                <a:chExt cx="191567" cy="341144"/>
              </a:xfrm>
            </p:grpSpPr>
            <p:sp>
              <p:nvSpPr>
                <p:cNvPr id="150" name="Can 149"/>
                <p:cNvSpPr/>
                <p:nvPr/>
              </p:nvSpPr>
              <p:spPr>
                <a:xfrm>
                  <a:off x="7235732" y="4291477"/>
                  <a:ext cx="188710" cy="256613"/>
                </a:xfrm>
                <a:prstGeom prst="can">
                  <a:avLst>
                    <a:gd name="adj" fmla="val 39485"/>
                  </a:avLst>
                </a:prstGeom>
                <a:gradFill flip="none" rotWithShape="1">
                  <a:gsLst>
                    <a:gs pos="1000">
                      <a:srgbClr val="B2B2B2"/>
                    </a:gs>
                    <a:gs pos="42000">
                      <a:srgbClr val="00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51" name="Can 150"/>
                <p:cNvSpPr/>
                <p:nvPr/>
              </p:nvSpPr>
              <p:spPr>
                <a:xfrm>
                  <a:off x="7235732" y="4206946"/>
                  <a:ext cx="188710" cy="172082"/>
                </a:xfrm>
                <a:prstGeom prst="can">
                  <a:avLst>
                    <a:gd name="adj" fmla="val 62038"/>
                  </a:avLst>
                </a:prstGeom>
                <a:gradFill flip="none" rotWithShape="1">
                  <a:gsLst>
                    <a:gs pos="0">
                      <a:schemeClr val="bg1">
                        <a:lumMod val="40000"/>
                        <a:lumOff val="60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52" name="Oval 151"/>
                <p:cNvSpPr/>
                <p:nvPr/>
              </p:nvSpPr>
              <p:spPr>
                <a:xfrm>
                  <a:off x="7238658" y="4207646"/>
                  <a:ext cx="188641" cy="84280"/>
                </a:xfrm>
                <a:prstGeom prst="ellipse">
                  <a:avLst/>
                </a:prstGeom>
                <a:gradFill>
                  <a:gsLst>
                    <a:gs pos="0">
                      <a:schemeClr val="tx1">
                        <a:lumMod val="85000"/>
                      </a:schemeClr>
                    </a:gs>
                    <a:gs pos="100000">
                      <a:schemeClr val="tx1">
                        <a:lumMod val="65000"/>
                      </a:schemeClr>
                    </a:gs>
                  </a:gsLst>
                  <a:lin ang="0" scaled="0"/>
                </a:gradFill>
                <a:ln>
                  <a:noFill/>
                </a:ln>
                <a:effectLst/>
                <a:scene3d>
                  <a:camera prst="orthographicFront"/>
                  <a:lightRig rig="threePt" dir="t"/>
                </a:scene3d>
                <a:sp3d>
                  <a:bevelT w="25400" h="63500" prst="hardEdg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53" name="Can 152"/>
                <p:cNvSpPr/>
                <p:nvPr/>
              </p:nvSpPr>
              <p:spPr>
                <a:xfrm>
                  <a:off x="7308781" y="4209966"/>
                  <a:ext cx="42612" cy="51321"/>
                </a:xfrm>
                <a:prstGeom prst="can">
                  <a:avLst>
                    <a:gd name="adj" fmla="val 62038"/>
                  </a:avLst>
                </a:prstGeom>
                <a:gradFill>
                  <a:gsLst>
                    <a:gs pos="0">
                      <a:schemeClr val="accent4"/>
                    </a:gs>
                    <a:gs pos="100000">
                      <a:schemeClr val="tx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grpSp>
        </p:grpSp>
      </p:grpSp>
      <p:sp>
        <p:nvSpPr>
          <p:cNvPr id="170" name="Line 103"/>
          <p:cNvSpPr>
            <a:spLocks noChangeShapeType="1"/>
          </p:cNvSpPr>
          <p:nvPr/>
        </p:nvSpPr>
        <p:spPr bwMode="auto">
          <a:xfrm flipH="1" flipV="1">
            <a:off x="8312166" y="3405039"/>
            <a:ext cx="38161" cy="347310"/>
          </a:xfrm>
          <a:prstGeom prst="line">
            <a:avLst/>
          </a:prstGeom>
          <a:noFill/>
          <a:ln w="9525">
            <a:solidFill>
              <a:schemeClr val="accent1"/>
            </a:solidFill>
            <a:round/>
            <a:headEnd/>
            <a:tailEnd/>
          </a:ln>
        </p:spPr>
        <p:txBody>
          <a:bodyPr lIns="91440" tIns="45720" rIns="91440" bIns="45720"/>
          <a:lstStyle/>
          <a:p>
            <a:endParaRPr lang="en-US"/>
          </a:p>
        </p:txBody>
      </p:sp>
      <p:grpSp>
        <p:nvGrpSpPr>
          <p:cNvPr id="171" name="Group 186"/>
          <p:cNvGrpSpPr>
            <a:grpSpLocks/>
          </p:cNvGrpSpPr>
          <p:nvPr/>
        </p:nvGrpSpPr>
        <p:grpSpPr bwMode="auto">
          <a:xfrm>
            <a:off x="7784571" y="3080664"/>
            <a:ext cx="622309" cy="804978"/>
            <a:chOff x="7749768" y="2033234"/>
            <a:chExt cx="673100" cy="788283"/>
          </a:xfrm>
        </p:grpSpPr>
        <p:pic>
          <p:nvPicPr>
            <p:cNvPr id="172" name="Picture 319" descr="greencar.png"/>
            <p:cNvPicPr>
              <a:picLocks noChangeAspect="1"/>
            </p:cNvPicPr>
            <p:nvPr/>
          </p:nvPicPr>
          <p:blipFill>
            <a:blip r:embed="rId16" cstate="print"/>
            <a:srcRect/>
            <a:stretch>
              <a:fillRect/>
            </a:stretch>
          </p:blipFill>
          <p:spPr bwMode="auto">
            <a:xfrm>
              <a:off x="7749768" y="2033234"/>
              <a:ext cx="673100" cy="442912"/>
            </a:xfrm>
            <a:prstGeom prst="rect">
              <a:avLst/>
            </a:prstGeom>
            <a:noFill/>
            <a:ln w="9525">
              <a:noFill/>
              <a:miter lim="800000"/>
              <a:headEnd/>
              <a:tailEnd/>
            </a:ln>
          </p:spPr>
        </p:pic>
        <p:grpSp>
          <p:nvGrpSpPr>
            <p:cNvPr id="173" name="Group 289"/>
            <p:cNvGrpSpPr>
              <a:grpSpLocks/>
            </p:cNvGrpSpPr>
            <p:nvPr/>
          </p:nvGrpSpPr>
          <p:grpSpPr bwMode="auto">
            <a:xfrm>
              <a:off x="8039629" y="2599277"/>
              <a:ext cx="338138" cy="222251"/>
              <a:chOff x="4460" y="2117"/>
              <a:chExt cx="1149" cy="964"/>
            </a:xfrm>
          </p:grpSpPr>
          <p:sp>
            <p:nvSpPr>
              <p:cNvPr id="174" name="Freeform 78"/>
              <p:cNvSpPr>
                <a:spLocks/>
              </p:cNvSpPr>
              <p:nvPr/>
            </p:nvSpPr>
            <p:spPr bwMode="auto">
              <a:xfrm>
                <a:off x="4960" y="2282"/>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gradFill rotWithShape="1">
                <a:gsLst>
                  <a:gs pos="0">
                    <a:srgbClr val="333399">
                      <a:alpha val="60001"/>
                    </a:srgbClr>
                  </a:gs>
                  <a:gs pos="100000">
                    <a:srgbClr val="4545A2"/>
                  </a:gs>
                </a:gsLst>
                <a:lin ang="5400000" scaled="1"/>
              </a:gradFill>
              <a:ln w="9525">
                <a:solidFill>
                  <a:schemeClr val="tx1"/>
                </a:solidFill>
                <a:round/>
                <a:headEnd/>
                <a:tailEnd/>
              </a:ln>
            </p:spPr>
            <p:txBody>
              <a:bodyPr/>
              <a:lstStyle/>
              <a:p>
                <a:endParaRPr lang="en-US"/>
              </a:p>
            </p:txBody>
          </p:sp>
          <p:sp>
            <p:nvSpPr>
              <p:cNvPr id="175" name="Freeform 59"/>
              <p:cNvSpPr>
                <a:spLocks/>
              </p:cNvSpPr>
              <p:nvPr/>
            </p:nvSpPr>
            <p:spPr bwMode="auto">
              <a:xfrm>
                <a:off x="4464" y="2117"/>
                <a:ext cx="860" cy="217"/>
              </a:xfrm>
              <a:custGeom>
                <a:avLst/>
                <a:gdLst>
                  <a:gd name="T0" fmla="*/ 0 w 1308"/>
                  <a:gd name="T1" fmla="*/ 13 h 300"/>
                  <a:gd name="T2" fmla="*/ 57 w 1308"/>
                  <a:gd name="T3" fmla="*/ 0 h 300"/>
                  <a:gd name="T4" fmla="*/ 69 w 1308"/>
                  <a:gd name="T5" fmla="*/ 17 h 300"/>
                  <a:gd name="T6" fmla="*/ 11 w 1308"/>
                  <a:gd name="T7" fmla="*/ 31 h 300"/>
                  <a:gd name="T8" fmla="*/ 0 w 1308"/>
                  <a:gd name="T9" fmla="*/ 14 h 300"/>
                  <a:gd name="T10" fmla="*/ 0 w 1308"/>
                  <a:gd name="T11" fmla="*/ 13 h 300"/>
                  <a:gd name="T12" fmla="*/ 0 60000 65536"/>
                  <a:gd name="T13" fmla="*/ 0 60000 65536"/>
                  <a:gd name="T14" fmla="*/ 0 60000 65536"/>
                  <a:gd name="T15" fmla="*/ 0 60000 65536"/>
                  <a:gd name="T16" fmla="*/ 0 60000 65536"/>
                  <a:gd name="T17" fmla="*/ 0 60000 65536"/>
                  <a:gd name="T18" fmla="*/ 0 w 1308"/>
                  <a:gd name="T19" fmla="*/ 0 h 300"/>
                  <a:gd name="T20" fmla="*/ 1308 w 1308"/>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308" h="300">
                    <a:moveTo>
                      <a:pt x="0" y="129"/>
                    </a:moveTo>
                    <a:lnTo>
                      <a:pt x="1062" y="0"/>
                    </a:lnTo>
                    <a:lnTo>
                      <a:pt x="1308" y="168"/>
                    </a:lnTo>
                    <a:lnTo>
                      <a:pt x="204" y="300"/>
                    </a:lnTo>
                    <a:lnTo>
                      <a:pt x="0" y="135"/>
                    </a:lnTo>
                    <a:lnTo>
                      <a:pt x="0" y="129"/>
                    </a:lnTo>
                    <a:close/>
                  </a:path>
                </a:pathLst>
              </a:custGeom>
              <a:solidFill>
                <a:schemeClr val="folHlink">
                  <a:alpha val="56862"/>
                </a:schemeClr>
              </a:solidFill>
              <a:ln w="9525">
                <a:solidFill>
                  <a:schemeClr val="tx1"/>
                </a:solidFill>
                <a:round/>
                <a:headEnd/>
                <a:tailEnd/>
              </a:ln>
            </p:spPr>
            <p:txBody>
              <a:bodyPr/>
              <a:lstStyle/>
              <a:p>
                <a:endParaRPr lang="en-US"/>
              </a:p>
            </p:txBody>
          </p:sp>
          <p:sp>
            <p:nvSpPr>
              <p:cNvPr id="176" name="Freeform 57"/>
              <p:cNvSpPr>
                <a:spLocks/>
              </p:cNvSpPr>
              <p:nvPr/>
            </p:nvSpPr>
            <p:spPr bwMode="auto">
              <a:xfrm>
                <a:off x="4604" y="2241"/>
                <a:ext cx="724" cy="620"/>
              </a:xfrm>
              <a:custGeom>
                <a:avLst/>
                <a:gdLst>
                  <a:gd name="T0" fmla="*/ 0 w 1101"/>
                  <a:gd name="T1" fmla="*/ 13 h 858"/>
                  <a:gd name="T2" fmla="*/ 59 w 1101"/>
                  <a:gd name="T3" fmla="*/ 0 h 858"/>
                  <a:gd name="T4" fmla="*/ 58 w 1101"/>
                  <a:gd name="T5" fmla="*/ 79 h 858"/>
                  <a:gd name="T6" fmla="*/ 1 w 1101"/>
                  <a:gd name="T7" fmla="*/ 88 h 858"/>
                  <a:gd name="T8" fmla="*/ 0 w 1101"/>
                  <a:gd name="T9" fmla="*/ 13 h 858"/>
                  <a:gd name="T10" fmla="*/ 0 60000 65536"/>
                  <a:gd name="T11" fmla="*/ 0 60000 65536"/>
                  <a:gd name="T12" fmla="*/ 0 60000 65536"/>
                  <a:gd name="T13" fmla="*/ 0 60000 65536"/>
                  <a:gd name="T14" fmla="*/ 0 60000 65536"/>
                  <a:gd name="T15" fmla="*/ 0 w 1101"/>
                  <a:gd name="T16" fmla="*/ 0 h 858"/>
                  <a:gd name="T17" fmla="*/ 1101 w 1101"/>
                  <a:gd name="T18" fmla="*/ 858 h 858"/>
                </a:gdLst>
                <a:ahLst/>
                <a:cxnLst>
                  <a:cxn ang="T10">
                    <a:pos x="T0" y="T1"/>
                  </a:cxn>
                  <a:cxn ang="T11">
                    <a:pos x="T2" y="T3"/>
                  </a:cxn>
                  <a:cxn ang="T12">
                    <a:pos x="T4" y="T5"/>
                  </a:cxn>
                  <a:cxn ang="T13">
                    <a:pos x="T6" y="T7"/>
                  </a:cxn>
                  <a:cxn ang="T14">
                    <a:pos x="T8" y="T9"/>
                  </a:cxn>
                </a:cxnLst>
                <a:rect l="T15" t="T16" r="T17" b="T18"/>
                <a:pathLst>
                  <a:path w="1101" h="858">
                    <a:moveTo>
                      <a:pt x="0" y="129"/>
                    </a:moveTo>
                    <a:lnTo>
                      <a:pt x="1101" y="0"/>
                    </a:lnTo>
                    <a:lnTo>
                      <a:pt x="1092" y="765"/>
                    </a:lnTo>
                    <a:lnTo>
                      <a:pt x="6" y="858"/>
                    </a:lnTo>
                    <a:lnTo>
                      <a:pt x="0" y="129"/>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177" name="Freeform 58"/>
              <p:cNvSpPr>
                <a:spLocks/>
              </p:cNvSpPr>
              <p:nvPr/>
            </p:nvSpPr>
            <p:spPr bwMode="auto">
              <a:xfrm>
                <a:off x="4460" y="2206"/>
                <a:ext cx="148" cy="657"/>
              </a:xfrm>
              <a:custGeom>
                <a:avLst/>
                <a:gdLst>
                  <a:gd name="T0" fmla="*/ 1 w 225"/>
                  <a:gd name="T1" fmla="*/ 72 h 909"/>
                  <a:gd name="T2" fmla="*/ 12 w 225"/>
                  <a:gd name="T3" fmla="*/ 93 h 909"/>
                  <a:gd name="T4" fmla="*/ 12 w 225"/>
                  <a:gd name="T5" fmla="*/ 82 h 909"/>
                  <a:gd name="T6" fmla="*/ 11 w 225"/>
                  <a:gd name="T7" fmla="*/ 19 h 909"/>
                  <a:gd name="T8" fmla="*/ 0 w 225"/>
                  <a:gd name="T9" fmla="*/ 0 h 909"/>
                  <a:gd name="T10" fmla="*/ 1 w 225"/>
                  <a:gd name="T11" fmla="*/ 72 h 909"/>
                  <a:gd name="T12" fmla="*/ 0 60000 65536"/>
                  <a:gd name="T13" fmla="*/ 0 60000 65536"/>
                  <a:gd name="T14" fmla="*/ 0 60000 65536"/>
                  <a:gd name="T15" fmla="*/ 0 60000 65536"/>
                  <a:gd name="T16" fmla="*/ 0 60000 65536"/>
                  <a:gd name="T17" fmla="*/ 0 60000 65536"/>
                  <a:gd name="T18" fmla="*/ 0 w 225"/>
                  <a:gd name="T19" fmla="*/ 0 h 909"/>
                  <a:gd name="T20" fmla="*/ 225 w 225"/>
                  <a:gd name="T21" fmla="*/ 909 h 909"/>
                </a:gdLst>
                <a:ahLst/>
                <a:cxnLst>
                  <a:cxn ang="T12">
                    <a:pos x="T0" y="T1"/>
                  </a:cxn>
                  <a:cxn ang="T13">
                    <a:pos x="T2" y="T3"/>
                  </a:cxn>
                  <a:cxn ang="T14">
                    <a:pos x="T4" y="T5"/>
                  </a:cxn>
                  <a:cxn ang="T15">
                    <a:pos x="T6" y="T7"/>
                  </a:cxn>
                  <a:cxn ang="T16">
                    <a:pos x="T8" y="T9"/>
                  </a:cxn>
                  <a:cxn ang="T17">
                    <a:pos x="T10" y="T11"/>
                  </a:cxn>
                </a:cxnLst>
                <a:rect l="T18" t="T19" r="T20" b="T21"/>
                <a:pathLst>
                  <a:path w="225" h="909">
                    <a:moveTo>
                      <a:pt x="6" y="693"/>
                    </a:moveTo>
                    <a:lnTo>
                      <a:pt x="225" y="909"/>
                    </a:lnTo>
                    <a:lnTo>
                      <a:pt x="222" y="798"/>
                    </a:lnTo>
                    <a:lnTo>
                      <a:pt x="216" y="183"/>
                    </a:lnTo>
                    <a:lnTo>
                      <a:pt x="0" y="0"/>
                    </a:lnTo>
                    <a:lnTo>
                      <a:pt x="6" y="693"/>
                    </a:lnTo>
                    <a:close/>
                  </a:path>
                </a:pathLst>
              </a:custGeom>
              <a:solidFill>
                <a:schemeClr val="folHlink">
                  <a:alpha val="59999"/>
                </a:schemeClr>
              </a:solidFill>
              <a:ln w="9525">
                <a:solidFill>
                  <a:schemeClr val="tx1"/>
                </a:solidFill>
                <a:round/>
                <a:headEnd/>
                <a:tailEnd/>
              </a:ln>
            </p:spPr>
            <p:txBody>
              <a:bodyPr/>
              <a:lstStyle/>
              <a:p>
                <a:endParaRPr lang="en-US"/>
              </a:p>
            </p:txBody>
          </p:sp>
          <p:sp>
            <p:nvSpPr>
              <p:cNvPr id="178" name="Freeform 68"/>
              <p:cNvSpPr>
                <a:spLocks/>
              </p:cNvSpPr>
              <p:nvPr/>
            </p:nvSpPr>
            <p:spPr bwMode="auto">
              <a:xfrm>
                <a:off x="4966" y="2243"/>
                <a:ext cx="643" cy="249"/>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6699">
                  <a:alpha val="79999"/>
                </a:srgbClr>
              </a:solidFill>
              <a:ln w="9525">
                <a:solidFill>
                  <a:schemeClr val="tx1"/>
                </a:solidFill>
                <a:round/>
                <a:headEnd/>
                <a:tailEnd/>
              </a:ln>
            </p:spPr>
            <p:txBody>
              <a:bodyPr/>
              <a:lstStyle/>
              <a:p>
                <a:endParaRPr lang="en-US"/>
              </a:p>
            </p:txBody>
          </p:sp>
          <p:sp>
            <p:nvSpPr>
              <p:cNvPr id="179" name="Freeform 79"/>
              <p:cNvSpPr>
                <a:spLocks/>
              </p:cNvSpPr>
              <p:nvPr/>
            </p:nvSpPr>
            <p:spPr bwMode="auto">
              <a:xfrm>
                <a:off x="5243" y="2445"/>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gradFill rotWithShape="1">
                <a:gsLst>
                  <a:gs pos="0">
                    <a:srgbClr val="333399">
                      <a:alpha val="60001"/>
                    </a:srgbClr>
                  </a:gs>
                  <a:gs pos="100000">
                    <a:srgbClr val="3F3F9F"/>
                  </a:gs>
                </a:gsLst>
                <a:lin ang="5400000" scaled="1"/>
              </a:gradFill>
              <a:ln w="9525">
                <a:solidFill>
                  <a:schemeClr val="tx1"/>
                </a:solidFill>
                <a:round/>
                <a:headEnd/>
                <a:tailEnd/>
              </a:ln>
            </p:spPr>
            <p:txBody>
              <a:bodyPr/>
              <a:lstStyle/>
              <a:p>
                <a:endParaRPr lang="en-US"/>
              </a:p>
            </p:txBody>
          </p:sp>
          <p:sp>
            <p:nvSpPr>
              <p:cNvPr id="180" name="Freeform 78"/>
              <p:cNvSpPr>
                <a:spLocks/>
              </p:cNvSpPr>
              <p:nvPr/>
            </p:nvSpPr>
            <p:spPr bwMode="auto">
              <a:xfrm>
                <a:off x="4606" y="2326"/>
                <a:ext cx="280" cy="754"/>
              </a:xfrm>
              <a:custGeom>
                <a:avLst/>
                <a:gdLst>
                  <a:gd name="T0" fmla="*/ 1 w 427"/>
                  <a:gd name="T1" fmla="*/ 75 h 1043"/>
                  <a:gd name="T2" fmla="*/ 22 w 427"/>
                  <a:gd name="T3" fmla="*/ 108 h 1043"/>
                  <a:gd name="T4" fmla="*/ 22 w 427"/>
                  <a:gd name="T5" fmla="*/ 93 h 1043"/>
                  <a:gd name="T6" fmla="*/ 22 w 427"/>
                  <a:gd name="T7" fmla="*/ 29 h 1043"/>
                  <a:gd name="T8" fmla="*/ 0 w 427"/>
                  <a:gd name="T9" fmla="*/ 0 h 1043"/>
                  <a:gd name="T10" fmla="*/ 1 w 427"/>
                  <a:gd name="T11" fmla="*/ 75 h 1043"/>
                  <a:gd name="T12" fmla="*/ 0 60000 65536"/>
                  <a:gd name="T13" fmla="*/ 0 60000 65536"/>
                  <a:gd name="T14" fmla="*/ 0 60000 65536"/>
                  <a:gd name="T15" fmla="*/ 0 60000 65536"/>
                  <a:gd name="T16" fmla="*/ 0 60000 65536"/>
                  <a:gd name="T17" fmla="*/ 0 60000 65536"/>
                  <a:gd name="T18" fmla="*/ 0 w 427"/>
                  <a:gd name="T19" fmla="*/ 0 h 1043"/>
                  <a:gd name="T20" fmla="*/ 427 w 427"/>
                  <a:gd name="T21" fmla="*/ 1043 h 1043"/>
                </a:gdLst>
                <a:ahLst/>
                <a:cxnLst>
                  <a:cxn ang="T12">
                    <a:pos x="T0" y="T1"/>
                  </a:cxn>
                  <a:cxn ang="T13">
                    <a:pos x="T2" y="T3"/>
                  </a:cxn>
                  <a:cxn ang="T14">
                    <a:pos x="T4" y="T5"/>
                  </a:cxn>
                  <a:cxn ang="T15">
                    <a:pos x="T6" y="T7"/>
                  </a:cxn>
                  <a:cxn ang="T16">
                    <a:pos x="T8" y="T9"/>
                  </a:cxn>
                  <a:cxn ang="T17">
                    <a:pos x="T10" y="T11"/>
                  </a:cxn>
                </a:cxnLst>
                <a:rect l="T18" t="T19" r="T20" b="T21"/>
                <a:pathLst>
                  <a:path w="427" h="1043">
                    <a:moveTo>
                      <a:pt x="11" y="727"/>
                    </a:moveTo>
                    <a:lnTo>
                      <a:pt x="426" y="1043"/>
                    </a:lnTo>
                    <a:lnTo>
                      <a:pt x="427" y="904"/>
                    </a:lnTo>
                    <a:lnTo>
                      <a:pt x="424" y="280"/>
                    </a:lnTo>
                    <a:lnTo>
                      <a:pt x="0" y="0"/>
                    </a:lnTo>
                    <a:lnTo>
                      <a:pt x="11" y="727"/>
                    </a:lnTo>
                    <a:close/>
                  </a:path>
                </a:pathLst>
              </a:custGeom>
              <a:solidFill>
                <a:srgbClr val="66FF33">
                  <a:alpha val="59999"/>
                </a:srgbClr>
              </a:solidFill>
              <a:ln w="9525">
                <a:solidFill>
                  <a:schemeClr val="tx1"/>
                </a:solidFill>
                <a:round/>
                <a:headEnd/>
                <a:tailEnd/>
              </a:ln>
            </p:spPr>
            <p:txBody>
              <a:bodyPr/>
              <a:lstStyle/>
              <a:p>
                <a:endParaRPr lang="en-US"/>
              </a:p>
            </p:txBody>
          </p:sp>
          <p:sp>
            <p:nvSpPr>
              <p:cNvPr id="181" name="Freeform 79"/>
              <p:cNvSpPr>
                <a:spLocks/>
              </p:cNvSpPr>
              <p:nvPr/>
            </p:nvSpPr>
            <p:spPr bwMode="auto">
              <a:xfrm>
                <a:off x="4884" y="2490"/>
                <a:ext cx="365" cy="591"/>
              </a:xfrm>
              <a:custGeom>
                <a:avLst/>
                <a:gdLst>
                  <a:gd name="T0" fmla="*/ 0 w 555"/>
                  <a:gd name="T1" fmla="*/ 7 h 818"/>
                  <a:gd name="T2" fmla="*/ 30 w 555"/>
                  <a:gd name="T3" fmla="*/ 0 h 818"/>
                  <a:gd name="T4" fmla="*/ 29 w 555"/>
                  <a:gd name="T5" fmla="*/ 77 h 818"/>
                  <a:gd name="T6" fmla="*/ 1 w 555"/>
                  <a:gd name="T7" fmla="*/ 84 h 818"/>
                  <a:gd name="T8" fmla="*/ 0 w 555"/>
                  <a:gd name="T9" fmla="*/ 7 h 818"/>
                  <a:gd name="T10" fmla="*/ 0 60000 65536"/>
                  <a:gd name="T11" fmla="*/ 0 60000 65536"/>
                  <a:gd name="T12" fmla="*/ 0 60000 65536"/>
                  <a:gd name="T13" fmla="*/ 0 60000 65536"/>
                  <a:gd name="T14" fmla="*/ 0 60000 65536"/>
                  <a:gd name="T15" fmla="*/ 0 w 555"/>
                  <a:gd name="T16" fmla="*/ 0 h 818"/>
                  <a:gd name="T17" fmla="*/ 555 w 555"/>
                  <a:gd name="T18" fmla="*/ 818 h 818"/>
                </a:gdLst>
                <a:ahLst/>
                <a:cxnLst>
                  <a:cxn ang="T10">
                    <a:pos x="T0" y="T1"/>
                  </a:cxn>
                  <a:cxn ang="T11">
                    <a:pos x="T2" y="T3"/>
                  </a:cxn>
                  <a:cxn ang="T12">
                    <a:pos x="T4" y="T5"/>
                  </a:cxn>
                  <a:cxn ang="T13">
                    <a:pos x="T6" y="T7"/>
                  </a:cxn>
                  <a:cxn ang="T14">
                    <a:pos x="T8" y="T9"/>
                  </a:cxn>
                </a:cxnLst>
                <a:rect l="T15" t="T16" r="T17" b="T18"/>
                <a:pathLst>
                  <a:path w="555" h="818">
                    <a:moveTo>
                      <a:pt x="0" y="69"/>
                    </a:moveTo>
                    <a:lnTo>
                      <a:pt x="555" y="0"/>
                    </a:lnTo>
                    <a:lnTo>
                      <a:pt x="544" y="749"/>
                    </a:lnTo>
                    <a:lnTo>
                      <a:pt x="2" y="818"/>
                    </a:lnTo>
                    <a:lnTo>
                      <a:pt x="0" y="69"/>
                    </a:lnTo>
                    <a:close/>
                  </a:path>
                </a:pathLst>
              </a:custGeom>
              <a:solidFill>
                <a:srgbClr val="66FF33">
                  <a:alpha val="59999"/>
                </a:srgbClr>
              </a:solidFill>
              <a:ln w="9525">
                <a:solidFill>
                  <a:schemeClr val="tx1"/>
                </a:solidFill>
                <a:round/>
                <a:headEnd/>
                <a:tailEnd/>
              </a:ln>
            </p:spPr>
            <p:txBody>
              <a:bodyPr/>
              <a:lstStyle/>
              <a:p>
                <a:endParaRPr lang="en-US"/>
              </a:p>
            </p:txBody>
          </p:sp>
          <p:sp>
            <p:nvSpPr>
              <p:cNvPr id="182" name="Freeform 80"/>
              <p:cNvSpPr>
                <a:spLocks/>
              </p:cNvSpPr>
              <p:nvPr/>
            </p:nvSpPr>
            <p:spPr bwMode="auto">
              <a:xfrm>
                <a:off x="4609" y="2280"/>
                <a:ext cx="643" cy="256"/>
              </a:xfrm>
              <a:custGeom>
                <a:avLst/>
                <a:gdLst>
                  <a:gd name="T0" fmla="*/ 0 w 3038"/>
                  <a:gd name="T1" fmla="*/ 0 h 619"/>
                  <a:gd name="T2" fmla="*/ 0 w 3038"/>
                  <a:gd name="T3" fmla="*/ 0 h 619"/>
                  <a:gd name="T4" fmla="*/ 0 w 3038"/>
                  <a:gd name="T5" fmla="*/ 0 h 619"/>
                  <a:gd name="T6" fmla="*/ 0 w 3038"/>
                  <a:gd name="T7" fmla="*/ 0 h 619"/>
                  <a:gd name="T8" fmla="*/ 0 w 3038"/>
                  <a:gd name="T9" fmla="*/ 0 h 619"/>
                  <a:gd name="T10" fmla="*/ 0 w 3038"/>
                  <a:gd name="T11" fmla="*/ 0 h 619"/>
                  <a:gd name="T12" fmla="*/ 0 60000 65536"/>
                  <a:gd name="T13" fmla="*/ 0 60000 65536"/>
                  <a:gd name="T14" fmla="*/ 0 60000 65536"/>
                  <a:gd name="T15" fmla="*/ 0 60000 65536"/>
                  <a:gd name="T16" fmla="*/ 0 60000 65536"/>
                  <a:gd name="T17" fmla="*/ 0 60000 65536"/>
                  <a:gd name="T18" fmla="*/ 0 w 3038"/>
                  <a:gd name="T19" fmla="*/ 0 h 619"/>
                  <a:gd name="T20" fmla="*/ 3038 w 3038"/>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3038" h="619">
                    <a:moveTo>
                      <a:pt x="3" y="108"/>
                    </a:moveTo>
                    <a:lnTo>
                      <a:pt x="1710" y="0"/>
                    </a:lnTo>
                    <a:lnTo>
                      <a:pt x="3038" y="496"/>
                    </a:lnTo>
                    <a:lnTo>
                      <a:pt x="1309" y="619"/>
                    </a:lnTo>
                    <a:lnTo>
                      <a:pt x="0" y="102"/>
                    </a:lnTo>
                    <a:lnTo>
                      <a:pt x="3" y="108"/>
                    </a:lnTo>
                    <a:close/>
                  </a:path>
                </a:pathLst>
              </a:custGeom>
              <a:solidFill>
                <a:srgbClr val="66FF33">
                  <a:alpha val="59999"/>
                </a:srgbClr>
              </a:solidFill>
              <a:ln w="9525">
                <a:solidFill>
                  <a:schemeClr val="tx1"/>
                </a:solidFill>
                <a:round/>
                <a:headEnd/>
                <a:tailEnd/>
              </a:ln>
            </p:spPr>
            <p:txBody>
              <a:bodyPr/>
              <a:lstStyle/>
              <a:p>
                <a:endParaRPr lang="en-US"/>
              </a:p>
            </p:txBody>
          </p:sp>
        </p:grpSp>
      </p:grpSp>
      <p:sp>
        <p:nvSpPr>
          <p:cNvPr id="183" name="Line 104"/>
          <p:cNvSpPr>
            <a:spLocks noChangeShapeType="1"/>
          </p:cNvSpPr>
          <p:nvPr/>
        </p:nvSpPr>
        <p:spPr bwMode="auto">
          <a:xfrm flipH="1">
            <a:off x="8076676" y="3515695"/>
            <a:ext cx="63112" cy="167163"/>
          </a:xfrm>
          <a:prstGeom prst="line">
            <a:avLst/>
          </a:prstGeom>
          <a:noFill/>
          <a:ln w="9525">
            <a:solidFill>
              <a:schemeClr val="accent1"/>
            </a:solidFill>
            <a:round/>
            <a:headEnd/>
            <a:tailEnd/>
          </a:ln>
        </p:spPr>
        <p:txBody>
          <a:bodyPr lIns="91440" tIns="45720" rIns="91440" bIns="45720"/>
          <a:lstStyle/>
          <a:p>
            <a:endParaRPr lang="en-US"/>
          </a:p>
        </p:txBody>
      </p:sp>
    </p:spTree>
    <p:extLst>
      <p:ext uri="{BB962C8B-B14F-4D97-AF65-F5344CB8AC3E}">
        <p14:creationId xmlns:p14="http://schemas.microsoft.com/office/powerpoint/2010/main" val="8099713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Neo Sans">
      <a:majorFont>
        <a:latin typeface="Neo Sans Intel Medium"/>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Neo Sans Inte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Neo Sans">
      <a:majorFont>
        <a:latin typeface="Neo Sans Intel Medium"/>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Neo Sans Inte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ltemplate2007-16x9">
  <a:themeElements>
    <a:clrScheme name="intel">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2800" dirty="0">
            <a:latin typeface="+mj-lt"/>
          </a:defRPr>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eltemplate2007-16x9">
  <a:themeElements>
    <a:clrScheme name="intel">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2800" dirty="0">
            <a:latin typeface="+mj-lt"/>
          </a:defRPr>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nteltemplate2007-16x9">
  <a:themeElements>
    <a:clrScheme name="intel">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2800" dirty="0">
            <a:latin typeface="+mj-lt"/>
          </a:defRPr>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nteltemplate2007-16x9">
  <a:themeElements>
    <a:clrScheme name="intel">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2800" dirty="0">
            <a:latin typeface="+mj-lt"/>
          </a:defRPr>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Neo Sans">
      <a:majorFont>
        <a:latin typeface="Neo Sans Intel Medium"/>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Neo Sans Inte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Neo Sans">
      <a:majorFont>
        <a:latin typeface="Neo Sans Intel Medium"/>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Neo Sans Inte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inteltemplate2007-16x9">
  <a:themeElements>
    <a:clrScheme name="intel">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2800" dirty="0">
            <a:latin typeface="+mj-lt"/>
          </a:defRPr>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inteltemplate2007-16x9">
  <a:themeElements>
    <a:clrScheme name="intel">
      <a:dk1>
        <a:srgbClr val="000000"/>
      </a:dk1>
      <a:lt1>
        <a:srgbClr val="FFFFFF"/>
      </a:lt1>
      <a:dk2>
        <a:srgbClr val="0860A8"/>
      </a:dk2>
      <a:lt2>
        <a:srgbClr val="FFFFFF"/>
      </a:lt2>
      <a:accent1>
        <a:srgbClr val="339933"/>
      </a:accent1>
      <a:accent2>
        <a:srgbClr val="FF6600"/>
      </a:accent2>
      <a:accent3>
        <a:srgbClr val="FFC000"/>
      </a:accent3>
      <a:accent4>
        <a:srgbClr val="CC0066"/>
      </a:accent4>
      <a:accent5>
        <a:srgbClr val="66CCFF"/>
      </a:accent5>
      <a:accent6>
        <a:srgbClr val="808080"/>
      </a:accent6>
      <a:hlink>
        <a:srgbClr val="FFC000"/>
      </a:hlink>
      <a:folHlink>
        <a:srgbClr val="0000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2800" dirty="0">
            <a:latin typeface="+mj-lt"/>
          </a:defRPr>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ED1706FC92294A966267DFF2263A4A" ma:contentTypeVersion="0" ma:contentTypeDescription="Create a new document." ma:contentTypeScope="" ma:versionID="c47a6ef7734011b4d36eb7ad1d06f9d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4A94C8E-3E2B-4AD9-8D67-7815198BE085}">
  <ds:schemaRefs>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3.xml><?xml version="1.0" encoding="utf-8"?>
<ds:datastoreItem xmlns:ds="http://schemas.openxmlformats.org/officeDocument/2006/customXml" ds:itemID="{E3760FE5-F07D-44BD-8B81-D0A031229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47484</TotalTime>
  <Words>1672</Words>
  <Application>Microsoft Office PowerPoint</Application>
  <PresentationFormat>On-screen Show (16:9)</PresentationFormat>
  <Paragraphs>99</Paragraphs>
  <Slides>1</Slides>
  <Notes>1</Notes>
  <HiddenSlides>0</HiddenSlides>
  <MMClips>0</MMClips>
  <ScaleCrop>false</ScaleCrop>
  <HeadingPairs>
    <vt:vector size="4" baseType="variant">
      <vt:variant>
        <vt:lpstr>Theme</vt:lpstr>
      </vt:variant>
      <vt:variant>
        <vt:i4>10</vt:i4>
      </vt:variant>
      <vt:variant>
        <vt:lpstr>Slide Titles</vt:lpstr>
      </vt:variant>
      <vt:variant>
        <vt:i4>1</vt:i4>
      </vt:variant>
    </vt:vector>
  </HeadingPairs>
  <TitlesOfParts>
    <vt:vector size="11" baseType="lpstr">
      <vt:lpstr>Intel_LTtemplate_121410</vt:lpstr>
      <vt:lpstr>inteltemplate2007-16x9</vt:lpstr>
      <vt:lpstr>1_inteltemplate2007-16x9</vt:lpstr>
      <vt:lpstr>2_inteltemplate2007-16x9</vt:lpstr>
      <vt:lpstr>3_inteltemplate2007-16x9</vt:lpstr>
      <vt:lpstr>1_Intel_LTtemplate_121410</vt:lpstr>
      <vt:lpstr>2_Intel_LTtemplate_121410</vt:lpstr>
      <vt:lpstr>4_inteltemplate2007-16x9</vt:lpstr>
      <vt:lpstr>5_inteltemplate2007-16x9</vt:lpstr>
      <vt:lpstr>3_Intel_LTtemplate_121410</vt:lpstr>
      <vt:lpstr>Intel Perspective: the Smart Grid edge</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Alex Ma</cp:lastModifiedBy>
  <cp:revision>1997</cp:revision>
  <dcterms:created xsi:type="dcterms:W3CDTF">2010-12-14T21:35:33Z</dcterms:created>
  <dcterms:modified xsi:type="dcterms:W3CDTF">2013-11-18T20:14:30Z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0x0101005CED1706FC92294A966267DFF2263A4A</vt:lpwstr>
  </property>
</Properties>
</file>